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9" r:id="rId2"/>
    <p:sldId id="272" r:id="rId3"/>
    <p:sldId id="290" r:id="rId4"/>
    <p:sldId id="271" r:id="rId5"/>
    <p:sldId id="273" r:id="rId6"/>
    <p:sldId id="286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9"/>
    <p:restoredTop sz="96405"/>
  </p:normalViewPr>
  <p:slideViewPr>
    <p:cSldViewPr snapToGrid="0" snapToObjects="1">
      <p:cViewPr varScale="1">
        <p:scale>
          <a:sx n="151" d="100"/>
          <a:sy n="151" d="100"/>
        </p:scale>
        <p:origin x="96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DE05E79-ABD2-A948-B0E3-2C63AD5D96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59000" y="2803525"/>
            <a:ext cx="914400" cy="91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98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118BCD-3AD2-F640-8676-F4238A78397D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D2A953-73AF-4B49-85BF-A0BBC790CF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757362-82EF-4A4F-90FA-372BCA164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28650"/>
            <a:ext cx="7264400" cy="4191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B97F70-9F46-4DB2-876E-27350694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1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1427018"/>
            <a:ext cx="68441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  <a:p>
            <a:endParaRPr lang="ru-RU" sz="36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0B52B4-D075-4EE0-8A30-8FE1E745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524027"/>
            <a:ext cx="6483350" cy="40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DDB34D-C8DA-47E0-B720-BC94B94E2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186" y="615950"/>
            <a:ext cx="7021714" cy="42291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EC654C-B7B9-41F2-93F1-D8FD364D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5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81" y="554182"/>
            <a:ext cx="749531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/>
          </a:p>
          <a:p>
            <a:endParaRPr lang="ru-RU" sz="4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E3E170-B6E4-43A6-9630-2917A4DDC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429336"/>
            <a:ext cx="7143750" cy="43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309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10E582-FF13-4F8D-A849-86677191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90378"/>
            <a:ext cx="6334509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103EF-C35F-4D79-9B9D-EEDD3398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Правильные ответы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C5316-A078-4C8A-A027-B4B28D5E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слайд- озеро Байкал (Россия)</a:t>
            </a:r>
          </a:p>
          <a:p>
            <a:r>
              <a:rPr lang="ru-RU" dirty="0"/>
              <a:t>2 слайд- Ленские столбы (Россия, Якутия)</a:t>
            </a:r>
          </a:p>
          <a:p>
            <a:r>
              <a:rPr lang="ru-RU" dirty="0"/>
              <a:t>3 слайд- полуостров Камчатка, вулкан Ключевская сопка (Россия)</a:t>
            </a:r>
          </a:p>
          <a:p>
            <a:r>
              <a:rPr lang="ru-RU" dirty="0"/>
              <a:t>4 слайд- бухта  </a:t>
            </a:r>
            <a:r>
              <a:rPr lang="ru-RU" dirty="0" err="1"/>
              <a:t>Халонг</a:t>
            </a:r>
            <a:r>
              <a:rPr lang="ru-RU" dirty="0"/>
              <a:t>  (Вьетнам)</a:t>
            </a:r>
          </a:p>
          <a:p>
            <a:r>
              <a:rPr lang="ru-RU" dirty="0"/>
              <a:t>5 слайд- Водопад Виктория (Африка)</a:t>
            </a:r>
          </a:p>
        </p:txBody>
      </p:sp>
    </p:spTree>
    <p:extLst>
      <p:ext uri="{BB962C8B-B14F-4D97-AF65-F5344CB8AC3E}">
        <p14:creationId xmlns:p14="http://schemas.microsoft.com/office/powerpoint/2010/main" val="2872395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231</TotalTime>
  <Words>43</Words>
  <Application>Microsoft Office PowerPoint</Application>
  <PresentationFormat>Экран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Candara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Правильные ответы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PC_USER</cp:lastModifiedBy>
  <cp:revision>35</cp:revision>
  <dcterms:created xsi:type="dcterms:W3CDTF">2022-02-24T08:56:00Z</dcterms:created>
  <dcterms:modified xsi:type="dcterms:W3CDTF">2023-01-16T12:08:28Z</dcterms:modified>
</cp:coreProperties>
</file>