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72" r:id="rId2"/>
    <p:sldId id="271" r:id="rId3"/>
    <p:sldId id="273" r:id="rId4"/>
    <p:sldId id="274" r:id="rId5"/>
    <p:sldId id="285" r:id="rId6"/>
    <p:sldId id="286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79"/>
    <p:restoredTop sz="96405"/>
  </p:normalViewPr>
  <p:slideViewPr>
    <p:cSldViewPr snapToGrid="0" snapToObjects="1">
      <p:cViewPr varScale="1">
        <p:scale>
          <a:sx n="151" d="100"/>
          <a:sy n="151" d="100"/>
        </p:scale>
        <p:origin x="960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8BCD-3AD2-F640-8676-F4238A78397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953-73AF-4B49-85BF-A0BBC790C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8BCD-3AD2-F640-8676-F4238A78397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953-73AF-4B49-85BF-A0BBC790CFA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23693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18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8BCD-3AD2-F640-8676-F4238A78397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953-73AF-4B49-85BF-A0BBC790CFA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DE05E79-ABD2-A948-B0E3-2C63AD5D964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159000" y="2803525"/>
            <a:ext cx="914400" cy="914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7981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8BCD-3AD2-F640-8676-F4238A78397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953-73AF-4B49-85BF-A0BBC790C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8BCD-3AD2-F640-8676-F4238A78397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953-73AF-4B49-85BF-A0BBC790CFA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8BCD-3AD2-F640-8676-F4238A78397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953-73AF-4B49-85BF-A0BBC790C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8BCD-3AD2-F640-8676-F4238A78397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953-73AF-4B49-85BF-A0BBC790C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8BCD-3AD2-F640-8676-F4238A78397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953-73AF-4B49-85BF-A0BBC790C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8BCD-3AD2-F640-8676-F4238A78397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953-73AF-4B49-85BF-A0BBC790CFA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8BCD-3AD2-F640-8676-F4238A78397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953-73AF-4B49-85BF-A0BBC790CFA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0118BCD-3AD2-F640-8676-F4238A78397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3D2A953-73AF-4B49-85BF-A0BBC790CFA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2" r:id="rId12"/>
    <p:sldLayoutId id="214748366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2218" y="1427018"/>
            <a:ext cx="68441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i="1" dirty="0"/>
          </a:p>
          <a:p>
            <a:endParaRPr lang="ru-RU" sz="3600" i="1" dirty="0"/>
          </a:p>
          <a:p>
            <a:endParaRPr lang="ru-RU" sz="3600" i="1" dirty="0"/>
          </a:p>
          <a:p>
            <a:endParaRPr lang="ru-RU" sz="3600" i="1" dirty="0"/>
          </a:p>
          <a:p>
            <a:endParaRPr lang="ru-RU" sz="3600" i="1" dirty="0"/>
          </a:p>
          <a:p>
            <a:endParaRPr lang="ru-RU" sz="3600" i="1" dirty="0"/>
          </a:p>
          <a:p>
            <a:endParaRPr lang="ru-RU" sz="3600" i="1" dirty="0"/>
          </a:p>
          <a:p>
            <a:endParaRPr lang="ru-RU" sz="3600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1CC996-8B40-47DB-AD17-19D8B220C5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592137"/>
            <a:ext cx="5940425" cy="3959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9929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3781" y="554182"/>
            <a:ext cx="749531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/>
          </a:p>
          <a:p>
            <a:endParaRPr lang="ru-RU" sz="44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 descr="93">
            <a:extLst>
              <a:ext uri="{FF2B5EF4-FFF2-40B4-BE49-F238E27FC236}">
                <a16:creationId xmlns:a16="http://schemas.microsoft.com/office/drawing/2014/main" id="{81034B4F-309D-4C1B-8717-FFF03879A91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12749"/>
            <a:ext cx="7677149" cy="4546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413095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EEC9BA-605A-49CA-ADDF-821587D94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199471"/>
            <a:ext cx="7245350" cy="457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6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9CB82D-F7C2-43EB-A33C-EF051A878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673693"/>
            <a:ext cx="6978650" cy="431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7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96AD82-7F7B-4F5B-AFE4-CD5710195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379526"/>
            <a:ext cx="6575809" cy="428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73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103EF-C35F-4D79-9B9D-EEDD33980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Правильные ответы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8C5316-A078-4C8A-A027-B4B28D5ED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 слайд- Московский Кремль</a:t>
            </a:r>
          </a:p>
          <a:p>
            <a:r>
              <a:rPr lang="ru-RU" dirty="0"/>
              <a:t>2 слайд- Кижи (Карелия)</a:t>
            </a:r>
          </a:p>
          <a:p>
            <a:r>
              <a:rPr lang="ru-RU" dirty="0"/>
              <a:t>3 слайд- Новгородский Кремль (Великий Новгород)</a:t>
            </a:r>
          </a:p>
          <a:p>
            <a:r>
              <a:rPr lang="ru-RU" dirty="0"/>
              <a:t>4 слайд- Великая Китайская стена</a:t>
            </a:r>
          </a:p>
          <a:p>
            <a:r>
              <a:rPr lang="ru-RU" dirty="0"/>
              <a:t>5 </a:t>
            </a:r>
            <a:r>
              <a:rPr lang="ru-RU"/>
              <a:t>слайд- Парфенон, </a:t>
            </a:r>
            <a:r>
              <a:rPr lang="ru-RU" dirty="0"/>
              <a:t>Акрополь</a:t>
            </a:r>
            <a:r>
              <a:rPr lang="ru-RU"/>
              <a:t>, Афины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395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223</TotalTime>
  <Words>32</Words>
  <Application>Microsoft Office PowerPoint</Application>
  <PresentationFormat>Экран (16:9)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Candara</vt:lpstr>
      <vt:lpstr>Symbol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Правильные ответы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PC_USER</cp:lastModifiedBy>
  <cp:revision>34</cp:revision>
  <dcterms:created xsi:type="dcterms:W3CDTF">2022-02-24T08:56:00Z</dcterms:created>
  <dcterms:modified xsi:type="dcterms:W3CDTF">2023-01-16T11:59:09Z</dcterms:modified>
</cp:coreProperties>
</file>