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pptx" ContentType="application/vnd.openxmlformats-officedocument.presentationml.presentation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24"/>
  </p:notesMasterIdLst>
  <p:sldIdLst>
    <p:sldId id="290" r:id="rId2"/>
    <p:sldId id="355" r:id="rId3"/>
    <p:sldId id="365" r:id="rId4"/>
    <p:sldId id="356" r:id="rId5"/>
    <p:sldId id="366" r:id="rId6"/>
    <p:sldId id="354" r:id="rId7"/>
    <p:sldId id="367" r:id="rId8"/>
    <p:sldId id="357" r:id="rId9"/>
    <p:sldId id="368" r:id="rId10"/>
    <p:sldId id="358" r:id="rId11"/>
    <p:sldId id="369" r:id="rId12"/>
    <p:sldId id="359" r:id="rId13"/>
    <p:sldId id="370" r:id="rId14"/>
    <p:sldId id="360" r:id="rId15"/>
    <p:sldId id="371" r:id="rId16"/>
    <p:sldId id="361" r:id="rId17"/>
    <p:sldId id="372" r:id="rId18"/>
    <p:sldId id="362" r:id="rId19"/>
    <p:sldId id="373" r:id="rId20"/>
    <p:sldId id="363" r:id="rId21"/>
    <p:sldId id="374" r:id="rId22"/>
    <p:sldId id="364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FF00"/>
    <a:srgbClr val="66FF33"/>
    <a:srgbClr val="FFFF99"/>
    <a:srgbClr val="FFCC00"/>
    <a:srgbClr val="FFFF66"/>
    <a:srgbClr val="FFCC66"/>
    <a:srgbClr val="CC006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12" autoAdjust="0"/>
    <p:restoredTop sz="93662" autoAdjust="0"/>
  </p:normalViewPr>
  <p:slideViewPr>
    <p:cSldViewPr>
      <p:cViewPr varScale="1">
        <p:scale>
          <a:sx n="88" d="100"/>
          <a:sy n="88" d="100"/>
        </p:scale>
        <p:origin x="-1454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85EF45-39BC-4B07-9520-0CF58430D86A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B22D0B-0F67-4467-8EC6-3605F47F9E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0226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8D6E6-9B6A-4552-A2A1-C090704BEFC9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3AA3D-8DA7-4FC0-A849-8C82EA0536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23403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8D6E6-9B6A-4552-A2A1-C090704BEFC9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3AA3D-8DA7-4FC0-A849-8C82EA0536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60937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8D6E6-9B6A-4552-A2A1-C090704BEFC9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3AA3D-8DA7-4FC0-A849-8C82EA0536C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297515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8D6E6-9B6A-4552-A2A1-C090704BEFC9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3AA3D-8DA7-4FC0-A849-8C82EA0536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39322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8D6E6-9B6A-4552-A2A1-C090704BEFC9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3AA3D-8DA7-4FC0-A849-8C82EA0536C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71346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8D6E6-9B6A-4552-A2A1-C090704BEFC9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3AA3D-8DA7-4FC0-A849-8C82EA0536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2939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8D6E6-9B6A-4552-A2A1-C090704BEFC9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3AA3D-8DA7-4FC0-A849-8C82EA0536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28237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8D6E6-9B6A-4552-A2A1-C090704BEFC9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3AA3D-8DA7-4FC0-A849-8C82EA0536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0656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8D6E6-9B6A-4552-A2A1-C090704BEFC9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3AA3D-8DA7-4FC0-A849-8C82EA0536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3469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8D6E6-9B6A-4552-A2A1-C090704BEFC9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3AA3D-8DA7-4FC0-A849-8C82EA0536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35458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8D6E6-9B6A-4552-A2A1-C090704BEFC9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3AA3D-8DA7-4FC0-A849-8C82EA0536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14856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8D6E6-9B6A-4552-A2A1-C090704BEFC9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3AA3D-8DA7-4FC0-A849-8C82EA0536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3085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8D6E6-9B6A-4552-A2A1-C090704BEFC9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3AA3D-8DA7-4FC0-A849-8C82EA0536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7864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8D6E6-9B6A-4552-A2A1-C090704BEFC9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3AA3D-8DA7-4FC0-A849-8C82EA0536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20030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8D6E6-9B6A-4552-A2A1-C090704BEFC9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3AA3D-8DA7-4FC0-A849-8C82EA0536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0962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8D6E6-9B6A-4552-A2A1-C090704BEFC9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3AA3D-8DA7-4FC0-A849-8C82EA0536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901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B8D6E6-9B6A-4552-A2A1-C090704BEFC9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2F3AA3D-8DA7-4FC0-A849-8C82EA0536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394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1.emf"/><Relationship Id="rId4" Type="http://schemas.openxmlformats.org/officeDocument/2006/relationships/package" Target="../embeddings/Microsoft_PowerPoint_Presentation1.pptx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196752"/>
            <a:ext cx="7772400" cy="280831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Достопримечательности Вологодской области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30595" y="4509120"/>
            <a:ext cx="5826719" cy="1440160"/>
          </a:xfrm>
        </p:spPr>
        <p:txBody>
          <a:bodyPr>
            <a:normAutofit/>
          </a:bodyPr>
          <a:lstStyle/>
          <a:p>
            <a:r>
              <a:rPr lang="ru-RU" dirty="0" smtClean="0"/>
              <a:t>				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756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C:\Users\User408-1\Desktop\Фото достопримечательностей\Тотьма стиль Барокко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499" y="2160588"/>
            <a:ext cx="5674615" cy="3881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07569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Тотьма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Церковь </a:t>
            </a: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стиле 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барокко </a:t>
            </a: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0938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6347713" cy="1320800"/>
          </a:xfrm>
        </p:spPr>
        <p:txBody>
          <a:bodyPr/>
          <a:lstStyle/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C:\Users\User408-1\Desktop\Фото достопримечательностей\Вотчина Деда Мороза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433" y="2160588"/>
            <a:ext cx="5836747" cy="3881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78092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Вотчина Деда Мороза.</a:t>
            </a:r>
            <a:b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Великий Устюг</a:t>
            </a:r>
            <a:endParaRPr lang="ru-RU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3867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C:\Users\User408-1\Desktop\Фото достопримечательностей\Череповец музей Северстали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539" y="2160588"/>
            <a:ext cx="5810534" cy="3881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73001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Череповец. </a:t>
            </a:r>
            <a:endParaRPr lang="ru-RU" sz="3600" b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Музей </a:t>
            </a: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«Северстали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  Информационный цент металлургической промышленности</a:t>
            </a:r>
            <a:endParaRPr lang="ru-RU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0220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?</a:t>
            </a:r>
            <a:endParaRPr lang="ru-RU" sz="3200" dirty="0"/>
          </a:p>
        </p:txBody>
      </p:sp>
      <p:pic>
        <p:nvPicPr>
          <p:cNvPr id="9218" name="Picture 2" descr="C:\Users\User408-1\Desktop\Фото достопримечательностей\Музей Семенково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815" y="2160588"/>
            <a:ext cx="5827983" cy="3881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20643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Архитектурно-этнографический музей «</a:t>
            </a:r>
            <a:r>
              <a:rPr lang="ru-RU" sz="28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Семенково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Вологодский район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0101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C:\Users\User408-1\Desktop\Фото достопримечательностей\Покровское усадьба Бренчаниновых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433" y="2160588"/>
            <a:ext cx="5836747" cy="3881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28505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Усадьба </a:t>
            </a:r>
            <a:r>
              <a:rPr lang="ru-RU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Брянчаниновых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Покровское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856320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User408-1\Desktop\Фото достопримечательностей\Софийский Собор Колокольня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184" y="2160588"/>
            <a:ext cx="5819245" cy="3881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8543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C:\Users\User408-1\Desktop\Фото достопримечательностей\Вытегра Подводная лодка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182" y="2160588"/>
            <a:ext cx="5175249" cy="3881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19354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Музей «Подводная лодка»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Вытегра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2552947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Лента времени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889851"/>
              </p:ext>
            </p:extLst>
          </p:nvPr>
        </p:nvGraphicFramePr>
        <p:xfrm>
          <a:off x="1331640" y="2636912"/>
          <a:ext cx="4570413" cy="3427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Презентация" r:id="rId4" imgW="4570551" imgH="3427315" progId="PowerPoint.Show.12">
                  <p:embed/>
                </p:oleObj>
              </mc:Choice>
              <mc:Fallback>
                <p:oleObj name="Презентация" r:id="rId4" imgW="4570551" imgH="3427315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31640" y="2636912"/>
                        <a:ext cx="4570413" cy="3427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224058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Софийский Собор и колокольня. г. Вологда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5132070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User408-1\Desktop\Фото достопримечательностей\Белозерский кремль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815" y="2160588"/>
            <a:ext cx="5827983" cy="3881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82909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Белозерский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Кремль   с земляным валом высотой 30 метров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453538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C:\Users\User408-1\Desktop\Фото достопримечательностей\Кириллов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815" y="2160588"/>
            <a:ext cx="5827983" cy="3881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8056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Кирилло-Белозерский монастырь. г. Кириллов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5366369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C:\Users\User408-1\Desktop\Фото достопримечательностей\Ферапонтово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184" y="2160588"/>
            <a:ext cx="5819245" cy="3881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45032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Ферапонтов монастырь. Фрески 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Дионисия</a:t>
            </a:r>
          </a:p>
          <a:p>
            <a:endParaRPr lang="ru-RU" sz="32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(Фрески –это техника живописи по сырой штукатурке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850404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1451</TotalTime>
  <Words>89</Words>
  <Application>Microsoft Office PowerPoint</Application>
  <PresentationFormat>Экран (4:3)</PresentationFormat>
  <Paragraphs>26</Paragraphs>
  <Slides>22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4" baseType="lpstr">
      <vt:lpstr>Грань</vt:lpstr>
      <vt:lpstr>Презентация</vt:lpstr>
      <vt:lpstr>Достопримечательности Вологодской области</vt:lpstr>
      <vt:lpstr>?</vt:lpstr>
      <vt:lpstr>Презентация PowerPoint</vt:lpstr>
      <vt:lpstr>?</vt:lpstr>
      <vt:lpstr>Презентация PowerPoint</vt:lpstr>
      <vt:lpstr>?</vt:lpstr>
      <vt:lpstr>Презентация PowerPoint</vt:lpstr>
      <vt:lpstr>?</vt:lpstr>
      <vt:lpstr>Презентация PowerPoint</vt:lpstr>
      <vt:lpstr>?</vt:lpstr>
      <vt:lpstr>Презентация PowerPoint</vt:lpstr>
      <vt:lpstr>Презентация PowerPoint</vt:lpstr>
      <vt:lpstr>Презентация PowerPoint</vt:lpstr>
      <vt:lpstr>?</vt:lpstr>
      <vt:lpstr>Презентация PowerPoint</vt:lpstr>
      <vt:lpstr>?</vt:lpstr>
      <vt:lpstr>Презентация PowerPoint</vt:lpstr>
      <vt:lpstr>?</vt:lpstr>
      <vt:lpstr>Презентация PowerPoint</vt:lpstr>
      <vt:lpstr>?</vt:lpstr>
      <vt:lpstr>Презентация PowerPoint</vt:lpstr>
      <vt:lpstr>Лента времени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User408-1</cp:lastModifiedBy>
  <cp:revision>162</cp:revision>
  <dcterms:created xsi:type="dcterms:W3CDTF">2010-02-15T10:15:43Z</dcterms:created>
  <dcterms:modified xsi:type="dcterms:W3CDTF">2022-04-06T08:16:36Z</dcterms:modified>
</cp:coreProperties>
</file>