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35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95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369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85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86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30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14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108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79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1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106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6D32C-74CC-4BA5-B929-A7CB86401B04}" type="datetimeFigureOut">
              <a:rPr lang="ru-RU" smtClean="0"/>
              <a:t>01.11.2024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D7C7A-7D8A-4291-AD3F-29CC5D9AC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88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исчезают реки?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куда исчезают рек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410455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37882"/>
            <a:ext cx="9144000" cy="1313645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ранители воды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512158"/>
            <a:ext cx="9144000" cy="746974"/>
          </a:xfrm>
        </p:spPr>
        <p:txBody>
          <a:bodyPr>
            <a:normAutofit fontScale="475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 мир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995" y="2073500"/>
            <a:ext cx="4790940" cy="3438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8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7741" y="2215165"/>
            <a:ext cx="7740203" cy="334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9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в группе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3300" y="2258219"/>
            <a:ext cx="51054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33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очистки воды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Фильтрация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Отстаивание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Отстаивание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Спуск в реку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38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очистки воды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30" y="2215166"/>
            <a:ext cx="5550794" cy="3065172"/>
          </a:xfrm>
        </p:spPr>
      </p:pic>
    </p:spTree>
    <p:extLst>
      <p:ext uri="{BB962C8B-B14F-4D97-AF65-F5344CB8AC3E}">
        <p14:creationId xmlns:p14="http://schemas.microsoft.com/office/powerpoint/2010/main" val="266742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Квитанция по оплате воды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6450" y="1690688"/>
            <a:ext cx="8039100" cy="414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0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Чек-лист «Я экономлю воду»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8952" y="1854558"/>
            <a:ext cx="7984902" cy="347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06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37</Words>
  <Application>Microsoft Office PowerPoint</Application>
  <PresentationFormat>Широкоэкранный</PresentationFormat>
  <Paragraphs>16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Куда исчезают реки?</vt:lpstr>
      <vt:lpstr>Хранители воды</vt:lpstr>
      <vt:lpstr>Маршрутный лист</vt:lpstr>
      <vt:lpstr>Правила работы в группе</vt:lpstr>
      <vt:lpstr>Система очистки воды</vt:lpstr>
      <vt:lpstr>Система очистки воды</vt:lpstr>
      <vt:lpstr>Квитанция по оплате воды</vt:lpstr>
      <vt:lpstr>Чек-лист «Я экономлю воду»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Хранители воды</dc:title>
  <dc:creator>User</dc:creator>
  <cp:lastModifiedBy>User</cp:lastModifiedBy>
  <cp:revision>5</cp:revision>
  <dcterms:created xsi:type="dcterms:W3CDTF">2024-11-01T16:27:26Z</dcterms:created>
  <dcterms:modified xsi:type="dcterms:W3CDTF">2024-11-01T17:03:19Z</dcterms:modified>
</cp:coreProperties>
</file>