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7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666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681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83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425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136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441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299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4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18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9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2AF79-0212-4FCC-B57A-34FF386B4DAF}" type="datetimeFigureOut">
              <a:rPr lang="ru-RU" smtClean="0"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58E3A-CE3D-41DC-8653-78BB628A19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07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2.wdp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412777"/>
            <a:ext cx="8435975" cy="2304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17,18,16,22,6,19,19,10,33.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4008422"/>
            <a:ext cx="2164482" cy="247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56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7"/>
            <a:ext cx="8229600" cy="64807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который …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предложение.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68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3"/>
            <a:ext cx="8363272" cy="2520279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специалист, который изучает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деятельности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окружающую среду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меры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уменьшить негативное влияние для экосистемы.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3432024"/>
            <a:ext cx="3150096" cy="1901466"/>
          </a:xfrm>
          <a:prstGeom prst="rect">
            <a:avLst/>
          </a:prstGeom>
        </p:spPr>
      </p:pic>
      <p:pic>
        <p:nvPicPr>
          <p:cNvPr id="1026" name="Picture 2" descr="https://avatars.mds.yandex.net/i?id=4d6b01ce9246510d92827e8dbe0140f85c296bbd-9072018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32024"/>
            <a:ext cx="3106688" cy="190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28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1" y="692696"/>
            <a:ext cx="7864970" cy="2376264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 -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который изучает состояние окружающей среды.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17032"/>
            <a:ext cx="3400475" cy="226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43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504950"/>
            <a:ext cx="7943850" cy="3848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2262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профессий жителей нашего региона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9160"/>
            <a:ext cx="6400800" cy="1512168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45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-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основное занятие человека, его трудовая деятельность.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User\Downloads\inkpx-word-clou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3425957" cy="256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37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Screenshot_20241017-131055_Yandex Sta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43" y="3356992"/>
            <a:ext cx="2003301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wnloads\Screenshot_20241017-131233_Yandex St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35" y="3250865"/>
            <a:ext cx="180020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ownloads\Screenshot_20241017-131541_Yandex St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635" y="3275822"/>
            <a:ext cx="1959119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2" y="736119"/>
            <a:ext cx="255150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человек-человек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30809" y="733958"/>
            <a:ext cx="232277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человек-техника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733958"/>
            <a:ext cx="244277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человек-природа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11803" y="1265063"/>
            <a:ext cx="7638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87705" y="1274760"/>
            <a:ext cx="15871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ветеринар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77186" y="1261366"/>
            <a:ext cx="1361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водитель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47023" y="1850166"/>
            <a:ext cx="172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83416" y="1850167"/>
            <a:ext cx="106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пекарь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236296" y="1862987"/>
            <a:ext cx="843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швея</a:t>
            </a:r>
          </a:p>
        </p:txBody>
      </p:sp>
    </p:spTree>
    <p:extLst>
      <p:ext uri="{BB962C8B-B14F-4D97-AF65-F5344CB8AC3E}">
        <p14:creationId xmlns:p14="http://schemas.microsoft.com/office/powerpoint/2010/main" val="53268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Соедини представителя профессии с его местом работы.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ownloads\20241017_1631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463" y="1600200"/>
            <a:ext cx="654461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61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профессии нельзя обойтись без следующих инструментов (материалов)?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C:\Users\User\Downloads\Screenshot_20241017-151800_Yandex Star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04863"/>
            <a:ext cx="3979348" cy="334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ownloads\Screenshot_20241017-151927_Yandex Star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60"/>
          <a:stretch/>
        </p:blipFill>
        <p:spPr bwMode="auto">
          <a:xfrm>
            <a:off x="2548537" y="1883013"/>
            <a:ext cx="3973958" cy="380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ownloads\Screenshot_20241017-152155_Yandex Start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49023"/>
            <a:ext cx="4391531" cy="404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01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предложение.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человек, который … .</a:t>
            </a:r>
          </a:p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User\Downloads\Screenshot_20241017-161611_WhatsAp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76872"/>
            <a:ext cx="4221088" cy="3897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184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человек, который … 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64904"/>
            <a:ext cx="4144963" cy="3594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предложение.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05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20688"/>
          </a:xfrm>
        </p:spPr>
        <p:txBody>
          <a:bodyPr/>
          <a:lstStyle/>
          <a:p>
            <a:pPr marL="0" lv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Орнитолог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человек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… 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C:\Users\User\Downloads\Screenshot_20241017-155356_V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420888"/>
            <a:ext cx="4330665" cy="415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предложение.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7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123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Мир профессий жителей нашего региона</vt:lpstr>
      <vt:lpstr>ПОНЯТИЕ</vt:lpstr>
      <vt:lpstr>Презентация PowerPoint</vt:lpstr>
      <vt:lpstr>Соедини представителя профессии с его местом работы.</vt:lpstr>
      <vt:lpstr>В какой профессии нельзя обойтись без следующих инструментов (материалов)?</vt:lpstr>
      <vt:lpstr>Продолжи предложение.</vt:lpstr>
      <vt:lpstr>Продолжи предложение.</vt:lpstr>
      <vt:lpstr>Продолжи предложение.</vt:lpstr>
      <vt:lpstr>Продолжи предложение.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профессий жителей нашего региона</dc:title>
  <dc:creator>User</dc:creator>
  <cp:lastModifiedBy>User</cp:lastModifiedBy>
  <cp:revision>20</cp:revision>
  <dcterms:created xsi:type="dcterms:W3CDTF">2024-10-17T09:16:25Z</dcterms:created>
  <dcterms:modified xsi:type="dcterms:W3CDTF">2024-10-30T19:42:20Z</dcterms:modified>
</cp:coreProperties>
</file>