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7" r:id="rId11"/>
    <p:sldId id="279" r:id="rId12"/>
    <p:sldId id="268" r:id="rId13"/>
    <p:sldId id="25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4B21-B353-4A78-90C0-B969EBA6307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1BBE-C155-4E24-9B46-4964E26D4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80047"/>
            <a:ext cx="7920880" cy="5292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57300" y="4481721"/>
            <a:ext cx="1500664" cy="213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08" y="4018632"/>
            <a:ext cx="2447006" cy="2593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152728" cy="16897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3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60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20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40871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75856" y="6323216"/>
            <a:ext cx="2115820" cy="277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©</a:t>
            </a:r>
            <a:r>
              <a:rPr lang="ru-RU" sz="1200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r>
              <a:rPr lang="ru-RU" sz="1200" b="1" kern="1200" dirty="0">
                <a:solidFill>
                  <a:srgbClr val="A6A6A6"/>
                </a:solidFill>
                <a:effectLst/>
                <a:latin typeface="Calibri"/>
                <a:ea typeface="Times New Roman"/>
                <a:cs typeface="Times New Roman"/>
              </a:rPr>
              <a:t>Ольга Михайловна Носова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42" y="5618077"/>
            <a:ext cx="1120654" cy="916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465024"/>
            <a:ext cx="1463167" cy="2130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29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46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3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52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96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8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72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C9C6-E66D-4363-ADC5-8893634B7A01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D700-22BD-4459-8D83-C5DD228897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87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Использование цифрового образовательного </a:t>
            </a:r>
            <a:r>
              <a:rPr lang="ru-RU" dirty="0" err="1" smtClean="0">
                <a:solidFill>
                  <a:schemeClr val="bg1"/>
                </a:solidFill>
              </a:rPr>
              <a:t>контента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ФГИС «Моя школа»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уроках русского языка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077072"/>
            <a:ext cx="5357850" cy="15709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 опыта работы учителя начальных классов БОУ СМО «</a:t>
            </a:r>
            <a:r>
              <a:rPr lang="ru-RU" dirty="0" err="1" smtClean="0">
                <a:solidFill>
                  <a:schemeClr val="bg1"/>
                </a:solidFill>
              </a:rPr>
              <a:t>Кадниковская</a:t>
            </a:r>
            <a:r>
              <a:rPr lang="ru-RU" dirty="0" smtClean="0">
                <a:solidFill>
                  <a:schemeClr val="bg1"/>
                </a:solidFill>
              </a:rPr>
              <a:t> СОШ»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Некрасовой О. 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91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2010-01\11.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77401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HP\Pictures\2010-01\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43998" cy="4865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Pictures\2010-01\1122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7"/>
            <a:ext cx="7429552" cy="41847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643446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каждой паре предложений найди однокоренные слова. Выпиши их. Задай вопрос к каждому слову. Какой частью речи являются слова, отвечающие на вопросы </a:t>
            </a:r>
            <a:r>
              <a:rPr lang="ru-RU" i="1" dirty="0" smtClean="0"/>
              <a:t>какой? какие? какую?</a:t>
            </a:r>
            <a:r>
              <a:rPr lang="ru-RU" dirty="0" smtClean="0"/>
              <a:t> Что они обозначают?  Задай вопросы к словам </a:t>
            </a:r>
            <a:r>
              <a:rPr lang="ru-RU" i="1" dirty="0" smtClean="0"/>
              <a:t>яростно, поздно, редко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Что они обозначают? Можно ли их тоже считать именами прилагательными? Что это за часть речи?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HP\Pictures\2010-01\f66d861a317804d78cd47ad2819d25679d729c00cde546d3de4d54290fa950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215238" cy="44025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786322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3384F"/>
                </a:solidFill>
                <a:latin typeface="Inter var"/>
                <a:cs typeface="Arial" pitchFamily="34" charset="0"/>
              </a:rPr>
              <a:t>Рассмотри карту и составь ориентир для друга, чтобы он дошёл от планетария до зоопарка. Используй наречия, обозначающие направление. Запиши получившиеся предложения. Проверь 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dirty="0" smtClean="0">
                <a:solidFill>
                  <a:srgbClr val="03384F"/>
                </a:solidFill>
                <a:latin typeface="Inter var"/>
                <a:cs typeface="Arial" pitchFamily="34" charset="0"/>
              </a:rPr>
              <a:t>написание наречий по словарю.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0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Pictures\2010-01\1122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7215238" cy="44025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Определи у выделенных прилагательных род, число и падеж.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2010-01\112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97999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lesson.edu.ru/_next/image?url=%2Fapi%2Fs3%2Fecl-storage-dev%2Ff6761ec4a9fb4e88b2bb0481222804a9%2F01-04-00173-m2.1m-43-01%2F09e0790399f43a7069deb1cfa38d60e0b5eb76791ccae109637c376fec307aa7.jpg&amp;w=3840&amp;q=7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07443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2010-01\3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94" y="1000108"/>
            <a:ext cx="88900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Доска объявлений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Выбери одну из тем и составь объявление. К объявлению можно сделать иллюстрацию. Повесь своё объявление на классную доску.</a:t>
            </a:r>
          </a:p>
          <a:p>
            <a:pPr>
              <a:buNone/>
            </a:pPr>
            <a:r>
              <a:rPr lang="ru-RU" b="1" dirty="0" smtClean="0"/>
              <a:t>Темы объявлений:</a:t>
            </a:r>
          </a:p>
          <a:p>
            <a:pPr>
              <a:buNone/>
            </a:pPr>
            <a:r>
              <a:rPr lang="ru-RU" dirty="0" smtClean="0"/>
              <a:t>1. Пропала собака.</a:t>
            </a:r>
            <a:br>
              <a:rPr lang="ru-RU" dirty="0" smtClean="0"/>
            </a:br>
            <a:r>
              <a:rPr lang="ru-RU" dirty="0" smtClean="0"/>
              <a:t>2. Потерял телефон.</a:t>
            </a:r>
            <a:br>
              <a:rPr lang="ru-RU" dirty="0" smtClean="0"/>
            </a:br>
            <a:r>
              <a:rPr lang="ru-RU" dirty="0" smtClean="0"/>
              <a:t>3. Отдам игрушки.</a:t>
            </a:r>
            <a:br>
              <a:rPr lang="ru-RU" dirty="0" smtClean="0"/>
            </a:br>
            <a:r>
              <a:rPr lang="ru-RU" dirty="0" smtClean="0"/>
              <a:t>4. Будет классный час.</a:t>
            </a:r>
            <a:br>
              <a:rPr lang="ru-RU" dirty="0" smtClean="0"/>
            </a:br>
            <a:r>
              <a:rPr lang="ru-RU" dirty="0" smtClean="0"/>
              <a:t>5. Приглашаю со мной в кино.</a:t>
            </a:r>
            <a:br>
              <a:rPr lang="ru-RU" dirty="0" smtClean="0"/>
            </a:br>
            <a:r>
              <a:rPr lang="ru-RU" dirty="0" smtClean="0"/>
              <a:t>6. Куплю гитару.</a:t>
            </a:r>
            <a:br>
              <a:rPr lang="ru-RU" dirty="0" smtClean="0"/>
            </a:br>
            <a:r>
              <a:rPr lang="ru-RU" dirty="0" smtClean="0"/>
              <a:t>7. Нашёл ключи.</a:t>
            </a:r>
            <a:br>
              <a:rPr lang="ru-RU" dirty="0" smtClean="0"/>
            </a:br>
            <a:r>
              <a:rPr lang="ru-RU" dirty="0" smtClean="0"/>
              <a:t>8. Своя тема.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Pictures\2010-01\11.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5245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78645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Рассмотри внимательно предметы на фотографии. </a:t>
            </a:r>
            <a:r>
              <a:rPr lang="ru-RU" sz="2000" dirty="0" smtClean="0">
                <a:solidFill>
                  <a:schemeClr val="bg1"/>
                </a:solidFill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</a:rPr>
              <a:t>апиши небольшой текст-описание. Старайся подбирать слова, наиболее точно и ярко описывающие предмет.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8043890" cy="56547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+mj-lt"/>
              </a:rPr>
              <a:t>    ФГИС «Моя школа» — это федеральная государственная информационная система, созданная в рамках федерального проекта «Цифровая образовательная среда» национального проекта «Образование»</a:t>
            </a:r>
            <a:r>
              <a:rPr lang="ru-RU" sz="4000" dirty="0" smtClean="0">
                <a:latin typeface="+mj-lt"/>
              </a:rPr>
              <a:t>.  </a:t>
            </a: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sz="3400" b="1" dirty="0" smtClean="0">
                <a:latin typeface="+mj-lt"/>
              </a:rPr>
              <a:t>     Функции ФГИС «Моя школа»</a:t>
            </a:r>
            <a:r>
              <a:rPr lang="ru-RU" sz="3400" dirty="0" smtClean="0">
                <a:latin typeface="+mj-lt"/>
              </a:rPr>
              <a:t>:</a:t>
            </a:r>
          </a:p>
          <a:p>
            <a:pPr lvl="0"/>
            <a:r>
              <a:rPr lang="ru-RU" sz="3400" dirty="0" smtClean="0">
                <a:latin typeface="+mj-lt"/>
              </a:rPr>
              <a:t>работа с сервисами электронных журналов и дневников;  </a:t>
            </a:r>
          </a:p>
          <a:p>
            <a:pPr lvl="0"/>
            <a:r>
              <a:rPr lang="ru-RU" sz="3400" u="sng" dirty="0" smtClean="0">
                <a:latin typeface="+mj-lt"/>
              </a:rPr>
              <a:t>работа с библиотекой цифрового образовательного </a:t>
            </a:r>
            <a:r>
              <a:rPr lang="ru-RU" sz="3400" u="sng" dirty="0" err="1" smtClean="0">
                <a:latin typeface="+mj-lt"/>
              </a:rPr>
              <a:t>контента</a:t>
            </a:r>
            <a:r>
              <a:rPr lang="ru-RU" sz="3400" u="sng" dirty="0" smtClean="0">
                <a:latin typeface="+mj-lt"/>
              </a:rPr>
              <a:t>;  </a:t>
            </a:r>
            <a:endParaRPr lang="ru-RU" sz="3400" dirty="0" smtClean="0">
              <a:latin typeface="+mj-lt"/>
            </a:endParaRPr>
          </a:p>
          <a:p>
            <a:pPr lvl="0"/>
            <a:r>
              <a:rPr lang="ru-RU" sz="3400" dirty="0" smtClean="0">
                <a:latin typeface="+mj-lt"/>
              </a:rPr>
              <a:t>работа с презентациями, текстовыми документами и таблицами;  </a:t>
            </a:r>
          </a:p>
          <a:p>
            <a:pPr lvl="0"/>
            <a:r>
              <a:rPr lang="ru-RU" sz="3400" dirty="0" smtClean="0">
                <a:latin typeface="+mj-lt"/>
              </a:rPr>
              <a:t>тестирующая подсистема для оценки знаний </a:t>
            </a:r>
          </a:p>
          <a:p>
            <a:pPr lvl="0">
              <a:buNone/>
            </a:pPr>
            <a:r>
              <a:rPr lang="ru-RU" sz="3400" dirty="0" smtClean="0">
                <a:latin typeface="+mj-lt"/>
              </a:rPr>
              <a:t>     учащихся и отработки ими изучаемого материала</a:t>
            </a:r>
          </a:p>
          <a:p>
            <a:pPr lvl="0">
              <a:buNone/>
            </a:pPr>
            <a:r>
              <a:rPr lang="ru-RU" sz="3400" dirty="0" smtClean="0">
                <a:latin typeface="+mj-lt"/>
              </a:rPr>
              <a:t>     на тренажёрах;  </a:t>
            </a:r>
          </a:p>
          <a:p>
            <a:pPr lvl="0"/>
            <a:r>
              <a:rPr lang="ru-RU" sz="3400" dirty="0" smtClean="0">
                <a:latin typeface="+mj-lt"/>
              </a:rPr>
              <a:t>видеоконференцсвязь. 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5472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Определи предмет и его признаки, которые нужно описать. Обрати внимание на размер, форму, цвет, поверхность, материал, назначение.</a:t>
            </a:r>
            <a:r>
              <a:rPr lang="ru-RU" dirty="0" smtClean="0"/>
              <a:t> (</a:t>
            </a:r>
            <a:r>
              <a:rPr lang="ru-RU" sz="2800" dirty="0" smtClean="0"/>
              <a:t>Цветные карандаши в держателе; небольшая, разноцветная подставка; прямоугольной формы; гладкая поверхность, напоминающая бумагу; сделана из пластика; для хранения письменных принадлежностей)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Подумай, какие слова надо употребить, чтобы описание было точным и выразительным, какие сравнения использовать.</a:t>
            </a:r>
            <a:r>
              <a:rPr lang="ru-RU" dirty="0" smtClean="0"/>
              <a:t> (</a:t>
            </a:r>
            <a:r>
              <a:rPr lang="ru-RU" sz="2800" dirty="0" smtClean="0"/>
              <a:t>Все цвета радуги; как подарочная коробочка; бросается в глаза)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Определи своё отношение к предмету либо к тем его признакам, которые будешь описывать. Предположи, кому мог бы принадлежать этот предмет, что можно сказать о его владельце.</a:t>
            </a:r>
            <a:r>
              <a:rPr lang="ru-RU" dirty="0" smtClean="0"/>
              <a:t> (Творческая личность; любит рисовать; аккуратно заточенные карандаши)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Продумай содержание вводной, основной,</a:t>
            </a:r>
          </a:p>
          <a:p>
            <a:pPr>
              <a:buNone/>
            </a:pPr>
            <a:r>
              <a:rPr lang="ru-RU" b="1" dirty="0" smtClean="0"/>
              <a:t>        заключительной частей текста. Составь краткий план. </a:t>
            </a:r>
          </a:p>
          <a:p>
            <a:pPr>
              <a:buNone/>
            </a:pPr>
            <a:r>
              <a:rPr lang="ru-RU" b="1" dirty="0" smtClean="0"/>
              <a:t>        Озаглавив каждую часть своего текста. Запиши текст.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Прочитай </a:t>
            </a:r>
            <a:r>
              <a:rPr lang="ru-RU" b="1" dirty="0" smtClean="0"/>
              <a:t>текст. Обрати внимание на то, что некоторые предложения необходимо восстановить, записать в тетрадь и проверить знаки препинания.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Inter var"/>
                <a:cs typeface="Arial" pitchFamily="34" charset="0"/>
              </a:rPr>
              <a:t>1. На Заячьем острове в устье реки Невы в 1703 году была заложена Петропавловская крепость, план которой начертил сам Пётр I. Именно с этого и началась история города Санкт-Петербурга.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Inter var"/>
                <a:cs typeface="Arial" pitchFamily="34" charset="0"/>
              </a:rPr>
              <a:t>стали, домик Петра, дом Меншикова, и, зданиями, первыми на Васильевском острове.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latin typeface="Inter var"/>
                <a:cs typeface="Arial" pitchFamily="34" charset="0"/>
              </a:rPr>
              <a:t>на Неве, вокруг крепости, всего за несколько лет, музеев, город мостов, и, парков, вырос.</a:t>
            </a:r>
          </a:p>
        </p:txBody>
      </p:sp>
      <p:pic>
        <p:nvPicPr>
          <p:cNvPr id="4" name="Picture 2" descr="C:\Users\HP\Pictures\2010-01\123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000504"/>
            <a:ext cx="5369756" cy="263008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186766" cy="35719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000240"/>
            <a:ext cx="4286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ru-RU" sz="6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smtClean="0">
                <a:solidFill>
                  <a:srgbClr val="212529"/>
                </a:solidFill>
                <a:ea typeface="Times New Roman" pitchFamily="18" charset="0"/>
                <a:cs typeface="Times New Roman" pitchFamily="18" charset="0"/>
              </a:rPr>
              <a:t>Этапы урока</a:t>
            </a:r>
            <a:r>
              <a:rPr lang="ru-RU" sz="1600" dirty="0" smtClean="0">
                <a:cs typeface="Arial" pitchFamily="34" charset="0"/>
              </a:rPr>
              <a:t/>
            </a:r>
            <a:br>
              <a:rPr lang="ru-RU" sz="1600" dirty="0" smtClean="0"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54655"/>
          </a:xfrm>
        </p:spPr>
        <p:txBody>
          <a:bodyPr>
            <a:normAutofit fontScale="5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u="sng" dirty="0" smtClean="0">
              <a:solidFill>
                <a:srgbClr val="212529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500" b="1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Вхождение в тему урока и создание условий для осознанного восприятия нового материала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latin typeface="+mj-lt"/>
                <a:ea typeface="Calibri" pitchFamily="34" charset="0"/>
                <a:cs typeface="Times New Roman" pitchFamily="18" charset="0"/>
              </a:rPr>
              <a:t>Мотивирование на учебную деятельность</a:t>
            </a:r>
            <a:endParaRPr lang="ru-RU" sz="16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Актуализация опорных знаний</a:t>
            </a:r>
            <a:endParaRPr lang="ru-RU" sz="1600" dirty="0" smtClean="0">
              <a:solidFill>
                <a:srgbClr val="00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500" b="1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2. Освоение нового материала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Осуществление учебных действий по освоению нового материала</a:t>
            </a:r>
            <a:endParaRPr lang="ru-RU" sz="16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Проверка первичного усвоения</a:t>
            </a:r>
            <a:endParaRPr lang="ru-RU" sz="1600" dirty="0" smtClean="0">
              <a:latin typeface="+mj-lt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500" b="1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3. Применение изученного материала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Применение знаний, в том числе в новых ситуациях</a:t>
            </a:r>
            <a:endParaRPr lang="ru-RU" sz="16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3800" dirty="0" err="1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3800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заданий и заданий из реальной жизни</a:t>
            </a:r>
            <a:endParaRPr lang="ru-RU" sz="1600" dirty="0" smtClean="0">
              <a:latin typeface="+mj-lt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500" b="1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4. Проверка приобретённых знаний, умений и навыков</a:t>
            </a: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Диагностика, самодиагностика</a:t>
            </a:r>
            <a:endParaRPr lang="ru-RU" sz="1600" dirty="0" smtClean="0">
              <a:latin typeface="+mj-lt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500" b="1" dirty="0" smtClean="0">
                <a:solidFill>
                  <a:srgbClr val="212529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5. Подведение итогов, домашнее задание</a:t>
            </a:r>
            <a:endParaRPr lang="ru-RU" sz="5100" b="1" dirty="0" smtClean="0"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HP\Pictures\2010-01\12.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72561" cy="4822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Загадка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546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800" dirty="0" smtClean="0"/>
              <a:t>Чере</a:t>
            </a:r>
            <a:r>
              <a:rPr lang="ru-RU" sz="4800" b="1" dirty="0" smtClean="0"/>
              <a:t>з</a:t>
            </a:r>
            <a:r>
              <a:rPr lang="ru-RU" sz="4800" dirty="0" smtClean="0"/>
              <a:t> поле и ле</a:t>
            </a:r>
            <a:r>
              <a:rPr lang="ru-RU" sz="4800" b="1" dirty="0" smtClean="0"/>
              <a:t>с</a:t>
            </a:r>
            <a:r>
              <a:rPr lang="ru-RU" sz="4800" dirty="0" smtClean="0"/>
              <a:t>ок</a:t>
            </a:r>
          </a:p>
          <a:p>
            <a:pPr>
              <a:buNone/>
            </a:pPr>
            <a:r>
              <a:rPr lang="ru-RU" sz="4800" dirty="0" smtClean="0"/>
              <a:t>Подаётся голо</a:t>
            </a:r>
            <a:r>
              <a:rPr lang="ru-RU" sz="4800" b="1" dirty="0" smtClean="0"/>
              <a:t>с</a:t>
            </a:r>
            <a:r>
              <a:rPr lang="ru-RU" sz="4800" dirty="0" smtClean="0"/>
              <a:t>ок.</a:t>
            </a:r>
          </a:p>
          <a:p>
            <a:pPr>
              <a:buNone/>
            </a:pPr>
            <a:r>
              <a:rPr lang="ru-RU" sz="4800" dirty="0" smtClean="0"/>
              <a:t>Он бежит по проводам, </a:t>
            </a:r>
          </a:p>
          <a:p>
            <a:pPr>
              <a:buNone/>
            </a:pPr>
            <a:r>
              <a:rPr lang="ru-RU" sz="4800" b="1" dirty="0" smtClean="0"/>
              <a:t>С</a:t>
            </a:r>
            <a:r>
              <a:rPr lang="ru-RU" sz="4800" dirty="0" smtClean="0"/>
              <a:t>кажешь зде</a:t>
            </a:r>
            <a:r>
              <a:rPr lang="ru-RU" sz="4800" b="1" dirty="0" smtClean="0"/>
              <a:t>с</a:t>
            </a:r>
            <a:r>
              <a:rPr lang="ru-RU" sz="4800" dirty="0" smtClean="0"/>
              <a:t>ь, а </a:t>
            </a:r>
            <a:r>
              <a:rPr lang="ru-RU" sz="4800" b="1" dirty="0" smtClean="0"/>
              <a:t>с</a:t>
            </a:r>
            <a:r>
              <a:rPr lang="ru-RU" sz="4800" dirty="0" smtClean="0"/>
              <a:t>лышно там.</a:t>
            </a:r>
          </a:p>
          <a:p>
            <a:pPr>
              <a:buNone/>
            </a:pPr>
            <a:r>
              <a:rPr lang="ru-RU" dirty="0" smtClean="0"/>
              <a:t> Внимательно прочитай загадку.</a:t>
            </a:r>
          </a:p>
          <a:p>
            <a:pPr>
              <a:buNone/>
            </a:pPr>
            <a:r>
              <a:rPr lang="ru-RU" dirty="0" smtClean="0"/>
              <a:t> Запиши отгадку в тетрадь и дай</a:t>
            </a:r>
          </a:p>
          <a:p>
            <a:pPr>
              <a:buNone/>
            </a:pPr>
            <a:r>
              <a:rPr lang="ru-RU" dirty="0" smtClean="0"/>
              <a:t> характеристику согласным звукам в </a:t>
            </a:r>
          </a:p>
          <a:p>
            <a:pPr>
              <a:buNone/>
            </a:pPr>
            <a:r>
              <a:rPr lang="ru-RU" dirty="0" smtClean="0"/>
              <a:t>этом слове.</a:t>
            </a:r>
          </a:p>
          <a:p>
            <a:pPr>
              <a:buNone/>
            </a:pPr>
            <a:r>
              <a:rPr lang="ru-RU" dirty="0" smtClean="0"/>
              <a:t>Определи, сколько раз в загадке встречаются </a:t>
            </a:r>
          </a:p>
          <a:p>
            <a:pPr>
              <a:buNone/>
            </a:pPr>
            <a:r>
              <a:rPr lang="ru-RU" dirty="0" smtClean="0"/>
              <a:t>звуки [с] и [</a:t>
            </a:r>
            <a:r>
              <a:rPr lang="ru-RU" dirty="0" err="1" smtClean="0"/>
              <a:t>сʼ</a:t>
            </a:r>
            <a:r>
              <a:rPr lang="ru-RU" dirty="0" smtClean="0"/>
              <a:t>].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8328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Рассмотри внимательно таблицу. Прочитай названия столбиков. Самостоятельно подбери и запиши по два слова в каждый столбик.</a:t>
            </a:r>
          </a:p>
          <a:p>
            <a:endParaRPr lang="ru-RU" dirty="0"/>
          </a:p>
        </p:txBody>
      </p:sp>
      <p:pic>
        <p:nvPicPr>
          <p:cNvPr id="4" name="Picture 2" descr="C:\Users\HP\Pictures\2010-01\11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685804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C:\Users\HP\Pictures\2010-01\12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43998" cy="4915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>
              <a:buNone/>
            </a:pPr>
            <a:r>
              <a:rPr lang="ru-RU" b="1" dirty="0" smtClean="0"/>
              <a:t>1.</a:t>
            </a:r>
            <a:r>
              <a:rPr lang="ru-RU" dirty="0" smtClean="0"/>
              <a:t> О скольких видах двигателей говорится в тексте? Перечисли их.</a:t>
            </a:r>
          </a:p>
          <a:p>
            <a:pPr fontAlgn="t">
              <a:buNone/>
            </a:pPr>
            <a:r>
              <a:rPr lang="ru-RU" b="1" dirty="0" smtClean="0"/>
              <a:t>2.</a:t>
            </a:r>
            <a:r>
              <a:rPr lang="ru-RU" dirty="0" smtClean="0"/>
              <a:t> От каких слов образованы названия двигателей? Запиши их:</a:t>
            </a:r>
          </a:p>
          <a:p>
            <a:pPr fontAlgn="t">
              <a:buNone/>
            </a:pPr>
            <a:r>
              <a:rPr lang="ru-RU" dirty="0" smtClean="0"/>
              <a:t>Водяной — </a:t>
            </a:r>
          </a:p>
          <a:p>
            <a:pPr fontAlgn="t">
              <a:buNone/>
            </a:pPr>
            <a:r>
              <a:rPr lang="ru-RU" dirty="0" smtClean="0"/>
              <a:t>Ветряной —</a:t>
            </a:r>
          </a:p>
          <a:p>
            <a:pPr fontAlgn="t">
              <a:buNone/>
            </a:pPr>
            <a:r>
              <a:rPr lang="ru-RU" dirty="0" smtClean="0"/>
              <a:t>Паровой —</a:t>
            </a:r>
          </a:p>
          <a:p>
            <a:pPr fontAlgn="t">
              <a:buNone/>
            </a:pPr>
            <a:r>
              <a:rPr lang="ru-RU" b="1" dirty="0" smtClean="0"/>
              <a:t>3.</a:t>
            </a:r>
            <a:r>
              <a:rPr lang="ru-RU" dirty="0" smtClean="0"/>
              <a:t> Изучи таблицу. Заполни пустые ячейки, используя информацию из текста и собственные предположения.</a:t>
            </a:r>
          </a:p>
          <a:p>
            <a:pPr fontAlgn="t">
              <a:buNone/>
            </a:pPr>
            <a:r>
              <a:rPr lang="ru-RU" b="1" dirty="0" smtClean="0"/>
              <a:t>4.</a:t>
            </a:r>
            <a:r>
              <a:rPr lang="ru-RU" dirty="0" smtClean="0"/>
              <a:t> Предположи, что ещё может быть основой двигателя, то есть приводить механизмы в движение — какие материалы или стихии. Запиши названия таких двигателей.</a:t>
            </a:r>
          </a:p>
          <a:p>
            <a:pPr fontAlgn="t">
              <a:buNone/>
            </a:pPr>
            <a:r>
              <a:rPr lang="ru-RU" b="1" dirty="0" smtClean="0"/>
              <a:t>5. </a:t>
            </a:r>
            <a:r>
              <a:rPr lang="ru-RU" dirty="0" smtClean="0"/>
              <a:t>Перерисуй в тетрадь и заполни таблицу.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Pictures\2010-01\12.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88636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469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Использование цифрового образовательного контента  ФГИС «Моя школа»  на уроках русского языка</vt:lpstr>
      <vt:lpstr>Слайд 2</vt:lpstr>
      <vt:lpstr>Этапы урока </vt:lpstr>
      <vt:lpstr>Слайд 4</vt:lpstr>
      <vt:lpstr>Загадка </vt:lpstr>
      <vt:lpstr>Слайд 6</vt:lpstr>
      <vt:lpstr>Слайд 7</vt:lpstr>
      <vt:lpstr>Работа с текстом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Доска объявлений 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к урокам русского языка</dc:title>
  <dc:creator>Ольга Михайловна</dc:creator>
  <cp:lastModifiedBy>Пользователь Windows</cp:lastModifiedBy>
  <cp:revision>6</cp:revision>
  <dcterms:created xsi:type="dcterms:W3CDTF">2014-08-08T19:17:50Z</dcterms:created>
  <dcterms:modified xsi:type="dcterms:W3CDTF">2024-11-12T11:07:00Z</dcterms:modified>
</cp:coreProperties>
</file>