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CD817-8E19-4670-A9CD-12230CAD2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F2E44E-8AFD-479F-82A4-6D6E092B6F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70D842-67D2-4E42-996D-96832DF4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3967E4-BDF9-4921-B2A7-79D42CD70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C407D1-2899-4186-BE05-52E38CA3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37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85055-85C1-4F07-B07D-C75510E01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FE5035-E302-4474-A1EF-1E726BDD0B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6BC456-8FBC-4D18-A8EA-7ED44BD4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1B0050-DA61-4854-BE8C-BFDFCB7B4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A71E006-31F3-4BBA-954B-2167F6531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9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C83327-EF38-4B2C-8A82-4553E810A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0FAE5C-4F77-490C-B8F9-12463CF60E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E335C-917F-47A8-A8F2-7ED6AC481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A7EE86-0C1F-4AB9-8090-668EE9B0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41448E-D622-4997-99A1-DFC812E80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3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15140F-2F9D-4726-9698-5B53AC552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A67BAA-257D-4E56-AF84-CFFF7A27F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7E0632-27D7-46F0-941A-5E35834FD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DB4AD1-D70B-4FE1-B452-7777B8D1D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56DF73-DB40-47E5-8365-33DD6464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6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18A10-5E8C-4C8B-995F-ED6C6FF3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18B182-9DA5-4CBF-9E2F-6CE799BB0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ECC155-3286-41C1-82DD-0C2526FB0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A69177-CA9A-4CDE-8666-CDABEC2C0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B3A57A-4362-4E97-8FD5-103AC077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234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6001C-3093-4AF0-A34A-416EBB393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1813CE-0AFF-4A82-81CA-D35101CEE5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0E8F6A1-BAC7-4856-BCB4-220CAE662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E90F9-595F-4ECF-A5CC-4A2412BE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3C1461-45F2-40C3-BB1D-4B11082C2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C04355-8ED7-4A1A-86C7-574A8137C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51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5BA24-51C6-4F5A-AAE5-D3F68CF6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8510B0D-536D-4EC3-AFF3-F94DB0CB4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C1CDBB-4398-4A81-ABDD-3D8784DA8C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6BF514-FAF8-487E-B3F0-DBE168676D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3993F7-B712-4C3F-92D5-B75990AA2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BCE76E3-4E40-4D25-A4AC-D58F9A0A0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BFBD8C-2A58-4775-8868-B2C3244AC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52C174-30A8-49A3-8FC8-4273F3A0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4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8BFC1-42A9-466F-B020-5BACD12DD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53501D-58B9-4777-9D67-7ADD6A4E3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4196E0-BE47-4F7C-BAFF-24EF946E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42994D-E717-4A0C-8117-7718F0B2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8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D64DB1-9123-4C16-BBAC-DAD43B3C1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F26B5D-A082-40D9-B124-2894DAEFB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98C1C7-3D20-40F3-AFFB-65875EAA4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0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BDE83-0E00-4444-8AFB-E8E863954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484738-3DA2-480B-8A93-CF4894FD7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9D497B-5E62-4087-AC77-E2D08FDB5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DAF7DE-6E34-4351-A5E5-93A77B74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3D7EB2-E6F6-47AB-9995-56D2C4115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E71AAA-514F-4B42-8CA8-E1C203001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0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472D6-EF83-41C7-BA97-44ED0B4D3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EF841B-100D-4AAD-8333-9A02D1EA84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B718339-52CF-425D-8945-1DC826BBF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00C198-AF7C-470F-A029-C2039E9E9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2473D7-AB3E-4F9F-9C96-7EA30CFF8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425DC4-C10C-49DC-BE9F-C63A405E8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99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2B74F3-033C-4F74-988D-15CB1D67C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268F06-92E4-456E-A03F-6F756B25B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905451-0294-469C-A159-BEA3D99A2A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F9195-FECF-4677-8D32-C063768FA954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2D6B13-734D-485C-A605-D32BCF4D6B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A8F626-7BD8-4272-8879-D51D77BF2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3158-71A1-4FA9-AFA5-D3AFD9049D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61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1CF603E-FA53-4AAA-A34B-A9CBB0F5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15 мая –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Международный день семьи</a:t>
            </a:r>
          </a:p>
        </p:txBody>
      </p:sp>
      <p:sp>
        <p:nvSpPr>
          <p:cNvPr id="5" name="AutoShape 2" descr="https://cspsid-pechatniki.ru/800/600/https/laaldeasanicolas.es/wp-content/uploads/TALLERES-1-e1583825753524.jpg">
            <a:extLst>
              <a:ext uri="{FF2B5EF4-FFF2-40B4-BE49-F238E27FC236}">
                <a16:creationId xmlns:a16="http://schemas.microsoft.com/office/drawing/2014/main" id="{17E312E8-3701-4FF3-B398-703F10CDB6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1269521"/>
            <a:ext cx="2311879" cy="231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7611F9-A297-484A-86C5-F5DC090BE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6410" y="4185123"/>
            <a:ext cx="3894378" cy="255803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FB7960-BDB9-4F5D-B573-7BF23313A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163" y="301926"/>
            <a:ext cx="2330872" cy="22946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13FB15-18A5-43C9-9491-6CD2BD3DA9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60131" y="350052"/>
            <a:ext cx="3278037" cy="232282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448511-1193-4493-A9D7-C9EB752C84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759" y="367422"/>
            <a:ext cx="3240875" cy="230545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D98E22-33D8-4654-8940-4D0ADD4731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960" y="4359347"/>
            <a:ext cx="2679221" cy="220958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62ADF9-338E-4F68-A0CF-C771E2B3C9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0131" y="4358902"/>
            <a:ext cx="3503873" cy="22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0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B1625F4-E695-4AEE-81AE-C3549F853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7839" y="347518"/>
            <a:ext cx="8216321" cy="6303447"/>
          </a:xfrm>
          <a:prstGeom prst="rect">
            <a:avLst/>
          </a:prstGeom>
        </p:spPr>
      </p:pic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52BEDE59-A95B-488F-8F96-2F5EBB975FDF}"/>
              </a:ext>
            </a:extLst>
          </p:cNvPr>
          <p:cNvSpPr/>
          <p:nvPr/>
        </p:nvSpPr>
        <p:spPr>
          <a:xfrm>
            <a:off x="1082065" y="914400"/>
            <a:ext cx="905774" cy="20703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97C2F60B-D0F4-4BA8-8E75-F9F80C6CC503}"/>
              </a:ext>
            </a:extLst>
          </p:cNvPr>
          <p:cNvSpPr/>
          <p:nvPr/>
        </p:nvSpPr>
        <p:spPr>
          <a:xfrm>
            <a:off x="1067138" y="2107721"/>
            <a:ext cx="905774" cy="20703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6E7714FD-CA7A-4F0D-8BFE-EBC9D7BAF57C}"/>
              </a:ext>
            </a:extLst>
          </p:cNvPr>
          <p:cNvSpPr/>
          <p:nvPr/>
        </p:nvSpPr>
        <p:spPr>
          <a:xfrm>
            <a:off x="1074602" y="3602965"/>
            <a:ext cx="905774" cy="20703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EE26B6BF-D15B-4ED1-BE83-2A62FA8A5F17}"/>
              </a:ext>
            </a:extLst>
          </p:cNvPr>
          <p:cNvSpPr/>
          <p:nvPr/>
        </p:nvSpPr>
        <p:spPr>
          <a:xfrm>
            <a:off x="1067138" y="4796286"/>
            <a:ext cx="905774" cy="20703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919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</Words>
  <Application>Microsoft Office PowerPoint</Application>
  <PresentationFormat>Широкоэкранный</PresentationFormat>
  <Paragraphs>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Times New Roman</vt:lpstr>
      <vt:lpstr>Тема Office</vt:lpstr>
      <vt:lpstr>15 мая –  Международный день семьи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 мая –  Международный день семьи</dc:title>
  <dc:creator>PC_USER</dc:creator>
  <cp:lastModifiedBy>PC_USER</cp:lastModifiedBy>
  <cp:revision>3</cp:revision>
  <dcterms:created xsi:type="dcterms:W3CDTF">2024-04-23T12:19:32Z</dcterms:created>
  <dcterms:modified xsi:type="dcterms:W3CDTF">2024-04-23T12:32:39Z</dcterms:modified>
</cp:coreProperties>
</file>