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3" d="100"/>
          <a:sy n="73" d="100"/>
        </p:scale>
        <p:origin x="67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76CD817-8E19-4670-A9CD-12230CAD285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CAF2E44E-8AFD-479F-82A4-6D6E092B6F8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A70D842-67D2-4E42-996D-96832DF4F2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F9195-FECF-4677-8D32-C063768FA954}" type="datetimeFigureOut">
              <a:rPr lang="ru-RU" smtClean="0"/>
              <a:t>24.04.2024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63967E4-BDF9-4921-B2A7-79D42CD70D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7C407D1-2899-4186-BE05-52E38CA3DC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93158-71A1-4FA9-AFA5-D3AFD9049D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13760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F085055-85C1-4F07-B07D-C75510E011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03FE5035-E302-4474-A1EF-1E726BDD0B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46BC456-8FBC-4D18-A8EA-7ED44BD436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F9195-FECF-4677-8D32-C063768FA954}" type="datetimeFigureOut">
              <a:rPr lang="ru-RU" smtClean="0"/>
              <a:t>24.04.2024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21B0050-DA61-4854-BE8C-BFDFCB7B4A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A71E006-31F3-4BBA-954B-2167F6531D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93158-71A1-4FA9-AFA5-D3AFD9049D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92905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09C83327-EF38-4B2C-8A82-4553E810A4D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020FAE5C-4F77-490C-B8F9-12463CF60E9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6DE335C-917F-47A8-A8F2-7ED6AC4815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F9195-FECF-4677-8D32-C063768FA954}" type="datetimeFigureOut">
              <a:rPr lang="ru-RU" smtClean="0"/>
              <a:t>24.04.2024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2A7EE86-0C1F-4AB9-8090-668EE9B044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641448E-D622-4997-99A1-DFC812E80D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93158-71A1-4FA9-AFA5-D3AFD9049D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94309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E15140F-2F9D-4726-9698-5B53AC5521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6A67BAA-257D-4E56-AF84-CFFF7A27F5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37E0632-27D7-46F0-941A-5E35834FD4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F9195-FECF-4677-8D32-C063768FA954}" type="datetimeFigureOut">
              <a:rPr lang="ru-RU" smtClean="0"/>
              <a:t>24.04.2024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5DB4AD1-D70B-4FE1-B452-7777B8D1DA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456DF73-DB40-47E5-8365-33DD6464C1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93158-71A1-4FA9-AFA5-D3AFD9049D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23649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E618A10-5E8C-4C8B-995F-ED6C6FF356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D518B182-9DA5-4CBF-9E2F-6CE799BB051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8ECC155-3286-41C1-82DD-0C2526FB03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F9195-FECF-4677-8D32-C063768FA954}" type="datetimeFigureOut">
              <a:rPr lang="ru-RU" smtClean="0"/>
              <a:t>24.04.2024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9A69177-CA9A-4CDE-8666-CDABEC2C00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0B3A57A-4362-4E97-8FD5-103AC07769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93158-71A1-4FA9-AFA5-D3AFD9049D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62343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346001C-3093-4AF0-A34A-416EBB393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11813CE-0AFF-4A82-81CA-D35101CEE5D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70E8F6A1-BAC7-4856-BCB4-220CAE66299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28AE90F9-595F-4ECF-A5CC-4A2412BE77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F9195-FECF-4677-8D32-C063768FA954}" type="datetimeFigureOut">
              <a:rPr lang="ru-RU" smtClean="0"/>
              <a:t>24.04.2024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503C1461-45F2-40C3-BB1D-4B11082C22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F2C04355-8ED7-4A1A-86C7-574A8137CE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93158-71A1-4FA9-AFA5-D3AFD9049D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51519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805BA24-51C6-4F5A-AAE5-D3F68CF6E5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88510B0D-536D-4EC3-AFF3-F94DB0CB43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E3C1CDBB-4398-4A81-ABDD-3D8784DA8C2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7A6BF514-FAF8-487E-B3F0-DBE168676D4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AD3993F7-B712-4C3F-92D5-B75990AA201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EBCE76E3-4E40-4D25-A4AC-D58F9A0A0A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F9195-FECF-4677-8D32-C063768FA954}" type="datetimeFigureOut">
              <a:rPr lang="ru-RU" smtClean="0"/>
              <a:t>24.04.2024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CDBFBD8C-2A58-4775-8868-B2C3244AC8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0052C174-30A8-49A3-8FC8-4273F3A0EB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93158-71A1-4FA9-AFA5-D3AFD9049D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67431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F38BFC1-42A9-466F-B020-5BACD12DDA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FF53501D-58B9-4777-9D67-7ADD6A4E39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F9195-FECF-4677-8D32-C063768FA954}" type="datetimeFigureOut">
              <a:rPr lang="ru-RU" smtClean="0"/>
              <a:t>24.04.2024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1E4196E0-BE47-4F7C-BAFF-24EF946E9E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9142994D-E717-4A0C-8117-7718F0B2E1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93158-71A1-4FA9-AFA5-D3AFD9049D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71867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C1D64DB1-9123-4C16-BBAC-DAD43B3C12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F9195-FECF-4677-8D32-C063768FA954}" type="datetimeFigureOut">
              <a:rPr lang="ru-RU" smtClean="0"/>
              <a:t>24.04.2024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1CF26B5D-A082-40D9-B124-2894DAEFB7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1298C1C7-3D20-40F3-AFFB-65875EAA45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93158-71A1-4FA9-AFA5-D3AFD9049D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36050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A8BDE83-0E00-4444-8AFB-E8E863954D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2484738-3DA2-480B-8A93-CF4894FD72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EF9D497B-5E62-4087-AC77-E2D08FDB56C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57DAF7DE-6E34-4351-A5E5-93A77B74B0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F9195-FECF-4677-8D32-C063768FA954}" type="datetimeFigureOut">
              <a:rPr lang="ru-RU" smtClean="0"/>
              <a:t>24.04.2024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B43D7EB2-E6F6-47AB-9995-56D2C41154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E1E71AAA-514F-4B42-8CA8-E1C203001C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93158-71A1-4FA9-AFA5-D3AFD9049D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59089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0F472D6-EF83-41C7-BA97-44ED0B4D39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5CEF841B-100D-4AAD-8333-9A02D1EA84E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8B718339-52CF-425D-8945-1DC826BBF44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E100C198-AF7C-470F-A029-C2039E9E98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F9195-FECF-4677-8D32-C063768FA954}" type="datetimeFigureOut">
              <a:rPr lang="ru-RU" smtClean="0"/>
              <a:t>24.04.2024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542473D7-AB3E-4F9F-9C96-7EA30CFF80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52425DC4-C10C-49DC-BE9F-C63A405E8F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93158-71A1-4FA9-AFA5-D3AFD9049D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80992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F2B74F3-033C-4F74-988D-15CB1D67C2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D3268F06-92E4-456E-A03F-6F756B25B0C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6905451-0294-469C-A159-BEA3D99A2A2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8F9195-FECF-4677-8D32-C063768FA954}" type="datetimeFigureOut">
              <a:rPr lang="ru-RU" smtClean="0"/>
              <a:t>24.04.2024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12D6B13-734D-485C-A605-D32BCF4D6BC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EA8F626-7BD8-4272-8879-D51D77BF29B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393158-71A1-4FA9-AFA5-D3AFD9049D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36128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2.png"/><Relationship Id="rId7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.png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11CF603E-FA53-4AAA-A34B-A9CBB0F5BC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766218"/>
            <a:ext cx="10515600" cy="1325563"/>
          </a:xfrm>
        </p:spPr>
        <p:txBody>
          <a:bodyPr/>
          <a:lstStyle/>
          <a:p>
            <a:pPr algn="ctr"/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15 мая – </a:t>
            </a:r>
            <a:br>
              <a:rPr lang="ru-RU" dirty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Международный день семьи</a:t>
            </a:r>
          </a:p>
        </p:txBody>
      </p:sp>
      <p:sp>
        <p:nvSpPr>
          <p:cNvPr id="5" name="AutoShape 2" descr="https://cspsid-pechatniki.ru/800/600/https/laaldeasanicolas.es/wp-content/uploads/TALLERES-1-e1583825753524.jpg">
            <a:extLst>
              <a:ext uri="{FF2B5EF4-FFF2-40B4-BE49-F238E27FC236}">
                <a16:creationId xmlns:a16="http://schemas.microsoft.com/office/drawing/2014/main" id="{17E312E8-3701-4FF3-B398-703F10CDB6BD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599" y="1269521"/>
            <a:ext cx="2311879" cy="23118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147611F9-A297-484A-86C5-F5DC090BED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96410" y="4185123"/>
            <a:ext cx="3894378" cy="2558037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49FB7960-BDB9-4F5D-B573-7BF23313AA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78163" y="301926"/>
            <a:ext cx="2330872" cy="2294626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D113FB15-18A5-43C9-9491-6CD2BD3DA9A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25000"/>
                    </a14:imgEffect>
                    <a14:imgEffect>
                      <a14:brightnessContrast bright="2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60131" y="350052"/>
            <a:ext cx="3278037" cy="2322824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D5448511-1193-4493-A9D7-C9EB752C84D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3759" y="367422"/>
            <a:ext cx="3240875" cy="2305454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36D98E22-33D8-4654-8940-4D0ADD47318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10960" y="4359347"/>
            <a:ext cx="2679221" cy="2209587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6C62ADF9-338E-4F68-A0CF-C771E2B3C93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460131" y="4358902"/>
            <a:ext cx="3503873" cy="22104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42090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7</Words>
  <Application>Microsoft Office PowerPoint</Application>
  <PresentationFormat>Широкоэкранный</PresentationFormat>
  <Paragraphs>1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Century Gothic</vt:lpstr>
      <vt:lpstr>Times New Roman</vt:lpstr>
      <vt:lpstr>Тема Office</vt:lpstr>
      <vt:lpstr>15 мая –  Международный день семьи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15 мая –  Международный день семьи</dc:title>
  <dc:creator>PC_USER</dc:creator>
  <cp:lastModifiedBy>PC_USER</cp:lastModifiedBy>
  <cp:revision>4</cp:revision>
  <dcterms:created xsi:type="dcterms:W3CDTF">2024-04-23T12:19:32Z</dcterms:created>
  <dcterms:modified xsi:type="dcterms:W3CDTF">2024-04-24T12:49:26Z</dcterms:modified>
</cp:coreProperties>
</file>