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66" r:id="rId4"/>
    <p:sldId id="261" r:id="rId5"/>
    <p:sldId id="262" r:id="rId6"/>
    <p:sldId id="263" r:id="rId7"/>
    <p:sldId id="264" r:id="rId8"/>
    <p:sldId id="259" r:id="rId9"/>
    <p:sldId id="267" r:id="rId10"/>
    <p:sldId id="268" r:id="rId11"/>
    <p:sldId id="258" r:id="rId12"/>
    <p:sldId id="271" r:id="rId13"/>
    <p:sldId id="272" r:id="rId14"/>
    <p:sldId id="275" r:id="rId15"/>
    <p:sldId id="282" r:id="rId16"/>
    <p:sldId id="283" r:id="rId17"/>
    <p:sldId id="276" r:id="rId18"/>
    <p:sldId id="277" r:id="rId19"/>
    <p:sldId id="281" r:id="rId20"/>
    <p:sldId id="269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аталья Виноградова" userId="c3b825b14f706ee2" providerId="LiveId" clId="{58B0C2E7-3A23-4012-BBE2-466B1BF4990B}"/>
    <pc:docChg chg="undo custSel addSld delSld modSld sldOrd">
      <pc:chgData name="Наталья Виноградова" userId="c3b825b14f706ee2" providerId="LiveId" clId="{58B0C2E7-3A23-4012-BBE2-466B1BF4990B}" dt="2026-02-08T10:52:54.839" v="2175" actId="207"/>
      <pc:docMkLst>
        <pc:docMk/>
      </pc:docMkLst>
      <pc:sldChg chg="addSp delSp modSp mod ord">
        <pc:chgData name="Наталья Виноградова" userId="c3b825b14f706ee2" providerId="LiveId" clId="{58B0C2E7-3A23-4012-BBE2-466B1BF4990B}" dt="2026-02-08T09:51:46.428" v="1970" actId="20577"/>
        <pc:sldMkLst>
          <pc:docMk/>
          <pc:sldMk cId="0" sldId="256"/>
        </pc:sldMkLst>
        <pc:spChg chg="mod">
          <ac:chgData name="Наталья Виноградова" userId="c3b825b14f706ee2" providerId="LiveId" clId="{58B0C2E7-3A23-4012-BBE2-466B1BF4990B}" dt="2026-02-08T08:49:20.890" v="1816" actId="20577"/>
          <ac:spMkLst>
            <pc:docMk/>
            <pc:sldMk cId="0" sldId="256"/>
            <ac:spMk id="7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9:51:46.428" v="1970" actId="20577"/>
          <ac:spMkLst>
            <pc:docMk/>
            <pc:sldMk cId="0" sldId="256"/>
            <ac:spMk id="16387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8:46:26.687" v="1778" actId="20577"/>
          <ac:spMkLst>
            <pc:docMk/>
            <pc:sldMk cId="0" sldId="256"/>
            <ac:spMk id="16388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8:47:35.369" v="1787" actId="1076"/>
          <ac:picMkLst>
            <pc:docMk/>
            <pc:sldMk cId="0" sldId="256"/>
            <ac:picMk id="4" creationId="{D037A060-DF1D-B0F5-EC05-2FFE7887C028}"/>
          </ac:picMkLst>
        </pc:picChg>
        <pc:picChg chg="add del mod">
          <ac:chgData name="Наталья Виноградова" userId="c3b825b14f706ee2" providerId="LiveId" clId="{58B0C2E7-3A23-4012-BBE2-466B1BF4990B}" dt="2026-02-08T08:47:22.850" v="1782" actId="478"/>
          <ac:picMkLst>
            <pc:docMk/>
            <pc:sldMk cId="0" sldId="256"/>
            <ac:picMk id="1026" creationId="{33E4E0AA-8FB6-3815-E92F-B8FDB1462B4D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9:21:19.112" v="1918" actId="1076"/>
        <pc:sldMkLst>
          <pc:docMk/>
          <pc:sldMk cId="0" sldId="258"/>
        </pc:sldMkLst>
        <pc:spChg chg="add">
          <ac:chgData name="Наталья Виноградова" userId="c3b825b14f706ee2" providerId="LiveId" clId="{58B0C2E7-3A23-4012-BBE2-466B1BF4990B}" dt="2026-02-08T09:20:33.302" v="1906"/>
          <ac:spMkLst>
            <pc:docMk/>
            <pc:sldMk cId="0" sldId="258"/>
            <ac:spMk id="2" creationId="{74013205-48C6-D461-87C3-6131BF278C57}"/>
          </ac:spMkLst>
        </pc:spChg>
        <pc:spChg chg="mod ord">
          <ac:chgData name="Наталья Виноградова" userId="c3b825b14f706ee2" providerId="LiveId" clId="{58B0C2E7-3A23-4012-BBE2-466B1BF4990B}" dt="2026-02-08T09:21:04.433" v="1913" actId="166"/>
          <ac:spMkLst>
            <pc:docMk/>
            <pc:sldMk cId="0" sldId="258"/>
            <ac:spMk id="3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9:20:51.454" v="1912" actId="1076"/>
          <ac:picMkLst>
            <pc:docMk/>
            <pc:sldMk cId="0" sldId="258"/>
            <ac:picMk id="4" creationId="{4ED59A03-0983-FBC7-941C-547995F23F0D}"/>
          </ac:picMkLst>
        </pc:picChg>
        <pc:picChg chg="mod">
          <ac:chgData name="Наталья Виноградова" userId="c3b825b14f706ee2" providerId="LiveId" clId="{58B0C2E7-3A23-4012-BBE2-466B1BF4990B}" dt="2026-02-08T09:21:19.112" v="1918" actId="1076"/>
          <ac:picMkLst>
            <pc:docMk/>
            <pc:sldMk cId="0" sldId="258"/>
            <ac:picMk id="29699" creationId="{00000000-0000-0000-0000-000000000000}"/>
          </ac:picMkLst>
        </pc:picChg>
        <pc:picChg chg="mod">
          <ac:chgData name="Наталья Виноградова" userId="c3b825b14f706ee2" providerId="LiveId" clId="{58B0C2E7-3A23-4012-BBE2-466B1BF4990B}" dt="2026-02-08T09:21:17.286" v="1917" actId="1076"/>
          <ac:picMkLst>
            <pc:docMk/>
            <pc:sldMk cId="0" sldId="258"/>
            <ac:picMk id="29700" creationId="{00000000-0000-0000-0000-000000000000}"/>
          </ac:picMkLst>
        </pc:picChg>
        <pc:picChg chg="mod">
          <ac:chgData name="Наталья Виноградова" userId="c3b825b14f706ee2" providerId="LiveId" clId="{58B0C2E7-3A23-4012-BBE2-466B1BF4990B}" dt="2026-02-08T09:21:15.284" v="1916" actId="1076"/>
          <ac:picMkLst>
            <pc:docMk/>
            <pc:sldMk cId="0" sldId="258"/>
            <ac:picMk id="29701" creationId="{00000000-0000-0000-0000-000000000000}"/>
          </ac:picMkLst>
        </pc:picChg>
        <pc:picChg chg="del">
          <ac:chgData name="Наталья Виноградова" userId="c3b825b14f706ee2" providerId="LiveId" clId="{58B0C2E7-3A23-4012-BBE2-466B1BF4990B}" dt="2026-02-08T09:20:23.232" v="1905" actId="478"/>
          <ac:picMkLst>
            <pc:docMk/>
            <pc:sldMk cId="0" sldId="258"/>
            <ac:picMk id="29702" creationId="{00000000-0000-0000-0000-000000000000}"/>
          </ac:picMkLst>
        </pc:picChg>
      </pc:sldChg>
      <pc:sldChg chg="addSp delSp modSp mod">
        <pc:chgData name="Наталья Виноградова" userId="c3b825b14f706ee2" providerId="LiveId" clId="{58B0C2E7-3A23-4012-BBE2-466B1BF4990B}" dt="2026-02-08T07:19:21.645" v="118" actId="1076"/>
        <pc:sldMkLst>
          <pc:docMk/>
          <pc:sldMk cId="0" sldId="259"/>
        </pc:sldMkLst>
        <pc:spChg chg="mod ord">
          <ac:chgData name="Наталья Виноградова" userId="c3b825b14f706ee2" providerId="LiveId" clId="{58B0C2E7-3A23-4012-BBE2-466B1BF4990B}" dt="2026-02-08T07:19:15.994" v="117" actId="20577"/>
          <ac:spMkLst>
            <pc:docMk/>
            <pc:sldMk cId="0" sldId="259"/>
            <ac:spMk id="14337" creationId="{00000000-0000-0000-0000-000000000000}"/>
          </ac:spMkLst>
        </pc:spChg>
        <pc:spChg chg="del mod">
          <ac:chgData name="Наталья Виноградова" userId="c3b825b14f706ee2" providerId="LiveId" clId="{58B0C2E7-3A23-4012-BBE2-466B1BF4990B}" dt="2026-02-08T07:18:25.583" v="112"/>
          <ac:spMkLst>
            <pc:docMk/>
            <pc:sldMk cId="0" sldId="259"/>
            <ac:spMk id="14338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7:19:21.645" v="118" actId="1076"/>
          <ac:picMkLst>
            <pc:docMk/>
            <pc:sldMk cId="0" sldId="259"/>
            <ac:picMk id="3074" creationId="{CFA6D425-A598-B634-4AC7-90F972964AFA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8:49:34.176" v="1817" actId="14100"/>
        <pc:sldMkLst>
          <pc:docMk/>
          <pc:sldMk cId="0" sldId="260"/>
        </pc:sldMkLst>
        <pc:spChg chg="mod">
          <ac:chgData name="Наталья Виноградова" userId="c3b825b14f706ee2" providerId="LiveId" clId="{58B0C2E7-3A23-4012-BBE2-466B1BF4990B}" dt="2026-02-08T08:49:34.176" v="1817" actId="14100"/>
          <ac:spMkLst>
            <pc:docMk/>
            <pc:sldMk cId="0" sldId="260"/>
            <ac:spMk id="17410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8:48:44.104" v="1793" actId="1076"/>
          <ac:picMkLst>
            <pc:docMk/>
            <pc:sldMk cId="0" sldId="260"/>
            <ac:picMk id="2" creationId="{6E531C4F-96B1-C6C2-B944-C3A1D290B93C}"/>
          </ac:picMkLst>
        </pc:picChg>
        <pc:picChg chg="add del mod">
          <ac:chgData name="Наталья Виноградова" userId="c3b825b14f706ee2" providerId="LiveId" clId="{58B0C2E7-3A23-4012-BBE2-466B1BF4990B}" dt="2026-02-08T08:48:50.194" v="1795" actId="14100"/>
          <ac:picMkLst>
            <pc:docMk/>
            <pc:sldMk cId="0" sldId="260"/>
            <ac:picMk id="17409" creationId="{00000000-0000-0000-0000-000000000000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8:50:49.612" v="1830" actId="122"/>
        <pc:sldMkLst>
          <pc:docMk/>
          <pc:sldMk cId="0" sldId="261"/>
        </pc:sldMkLst>
        <pc:spChg chg="mod">
          <ac:chgData name="Наталья Виноградова" userId="c3b825b14f706ee2" providerId="LiveId" clId="{58B0C2E7-3A23-4012-BBE2-466B1BF4990B}" dt="2026-02-08T08:50:49.612" v="1830" actId="122"/>
          <ac:spMkLst>
            <pc:docMk/>
            <pc:sldMk cId="0" sldId="261"/>
            <ac:spMk id="2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8:50:39.296" v="1827" actId="14100"/>
          <ac:spMkLst>
            <pc:docMk/>
            <pc:sldMk cId="0" sldId="261"/>
            <ac:spMk id="19459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29:45.834" v="344" actId="20577"/>
          <ac:spMkLst>
            <pc:docMk/>
            <pc:sldMk cId="0" sldId="261"/>
            <ac:spMk id="19461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8:50:44.492" v="1829" actId="1076"/>
          <ac:picMkLst>
            <pc:docMk/>
            <pc:sldMk cId="0" sldId="261"/>
            <ac:picMk id="3" creationId="{24BE4815-CC9F-8CF6-4E79-EDEC9CE7798A}"/>
          </ac:picMkLst>
        </pc:picChg>
        <pc:picChg chg="add del mod">
          <ac:chgData name="Наталья Виноградова" userId="c3b825b14f706ee2" providerId="LiveId" clId="{58B0C2E7-3A23-4012-BBE2-466B1BF4990B}" dt="2026-02-08T08:50:14.495" v="1820" actId="478"/>
          <ac:picMkLst>
            <pc:docMk/>
            <pc:sldMk cId="0" sldId="261"/>
            <ac:picMk id="19457" creationId="{00000000-0000-0000-0000-000000000000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8:51:42.124" v="1842" actId="14100"/>
        <pc:sldMkLst>
          <pc:docMk/>
          <pc:sldMk cId="0" sldId="262"/>
        </pc:sldMkLst>
        <pc:spChg chg="mod">
          <ac:chgData name="Наталья Виноградова" userId="c3b825b14f706ee2" providerId="LiveId" clId="{58B0C2E7-3A23-4012-BBE2-466B1BF4990B}" dt="2026-02-08T07:26:36.763" v="308"/>
          <ac:spMkLst>
            <pc:docMk/>
            <pc:sldMk cId="0" sldId="262"/>
            <ac:spMk id="3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30:15.421" v="359" actId="14100"/>
          <ac:spMkLst>
            <pc:docMk/>
            <pc:sldMk cId="0" sldId="262"/>
            <ac:spMk id="20485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8:51:10.302" v="1836" actId="20577"/>
          <ac:spMkLst>
            <pc:docMk/>
            <pc:sldMk cId="0" sldId="262"/>
            <ac:spMk id="20486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8:51:42.124" v="1842" actId="14100"/>
          <ac:picMkLst>
            <pc:docMk/>
            <pc:sldMk cId="0" sldId="262"/>
            <ac:picMk id="4" creationId="{F3C5FE06-944D-2A04-B127-DD20ADEF644D}"/>
          </ac:picMkLst>
        </pc:picChg>
        <pc:picChg chg="del">
          <ac:chgData name="Наталья Виноградова" userId="c3b825b14f706ee2" providerId="LiveId" clId="{58B0C2E7-3A23-4012-BBE2-466B1BF4990B}" dt="2026-02-08T08:51:30.274" v="1837" actId="478"/>
          <ac:picMkLst>
            <pc:docMk/>
            <pc:sldMk cId="0" sldId="262"/>
            <ac:picMk id="20484" creationId="{00000000-0000-0000-0000-000000000000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8:52:48.326" v="1852" actId="478"/>
        <pc:sldMkLst>
          <pc:docMk/>
          <pc:sldMk cId="0" sldId="263"/>
        </pc:sldMkLst>
        <pc:spChg chg="mod">
          <ac:chgData name="Наталья Виноградова" userId="c3b825b14f706ee2" providerId="LiveId" clId="{58B0C2E7-3A23-4012-BBE2-466B1BF4990B}" dt="2026-02-08T07:34:16.923" v="422" actId="20577"/>
          <ac:spMkLst>
            <pc:docMk/>
            <pc:sldMk cId="0" sldId="263"/>
            <ac:spMk id="21507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34:55.229" v="437" actId="20577"/>
          <ac:spMkLst>
            <pc:docMk/>
            <pc:sldMk cId="0" sldId="263"/>
            <ac:spMk id="21508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8:52:01.702" v="1843"/>
          <ac:picMkLst>
            <pc:docMk/>
            <pc:sldMk cId="0" sldId="263"/>
            <ac:picMk id="2" creationId="{53E3D047-2400-EA26-3EB4-D0E761A824BC}"/>
          </ac:picMkLst>
        </pc:picChg>
        <pc:picChg chg="add del mod">
          <ac:chgData name="Наталья Виноградова" userId="c3b825b14f706ee2" providerId="LiveId" clId="{58B0C2E7-3A23-4012-BBE2-466B1BF4990B}" dt="2026-02-08T08:52:48.326" v="1852" actId="478"/>
          <ac:picMkLst>
            <pc:docMk/>
            <pc:sldMk cId="0" sldId="263"/>
            <ac:picMk id="3" creationId="{1F4F402D-115C-4A10-DF38-A6ECD1556291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10:29:40.839" v="2166" actId="122"/>
        <pc:sldMkLst>
          <pc:docMk/>
          <pc:sldMk cId="0" sldId="264"/>
        </pc:sldMkLst>
        <pc:spChg chg="mod">
          <ac:chgData name="Наталья Виноградова" userId="c3b825b14f706ee2" providerId="LiveId" clId="{58B0C2E7-3A23-4012-BBE2-466B1BF4990B}" dt="2026-02-08T10:29:40.839" v="2166" actId="122"/>
          <ac:spMkLst>
            <pc:docMk/>
            <pc:sldMk cId="0" sldId="264"/>
            <ac:spMk id="24577" creationId="{00000000-0000-0000-0000-000000000000}"/>
          </ac:spMkLst>
        </pc:spChg>
        <pc:spChg chg="del mod">
          <ac:chgData name="Наталья Виноградова" userId="c3b825b14f706ee2" providerId="LiveId" clId="{58B0C2E7-3A23-4012-BBE2-466B1BF4990B}" dt="2026-02-08T07:37:48.386" v="448" actId="478"/>
          <ac:spMkLst>
            <pc:docMk/>
            <pc:sldMk cId="0" sldId="264"/>
            <ac:spMk id="24578" creationId="{00000000-0000-0000-0000-000000000000}"/>
          </ac:spMkLst>
        </pc:spChg>
        <pc:picChg chg="add del mod">
          <ac:chgData name="Наталья Виноградова" userId="c3b825b14f706ee2" providerId="LiveId" clId="{58B0C2E7-3A23-4012-BBE2-466B1BF4990B}" dt="2026-02-08T08:54:33.200" v="1863" actId="14100"/>
          <ac:picMkLst>
            <pc:docMk/>
            <pc:sldMk cId="0" sldId="264"/>
            <ac:picMk id="1026" creationId="{BC8B0D9F-9154-A884-0ECB-E7B62C1CB9CD}"/>
          </ac:picMkLst>
        </pc:picChg>
        <pc:picChg chg="mod">
          <ac:chgData name="Наталья Виноградова" userId="c3b825b14f706ee2" providerId="LiveId" clId="{58B0C2E7-3A23-4012-BBE2-466B1BF4990B}" dt="2026-02-08T07:37:50.385" v="449" actId="1076"/>
          <ac:picMkLst>
            <pc:docMk/>
            <pc:sldMk cId="0" sldId="264"/>
            <ac:picMk id="24580" creationId="{00000000-0000-0000-0000-000000000000}"/>
          </ac:picMkLst>
        </pc:picChg>
        <pc:picChg chg="add del mod">
          <ac:chgData name="Наталья Виноградова" userId="c3b825b14f706ee2" providerId="LiveId" clId="{58B0C2E7-3A23-4012-BBE2-466B1BF4990B}" dt="2026-02-08T08:54:19.766" v="1858" actId="478"/>
          <ac:picMkLst>
            <pc:docMk/>
            <pc:sldMk cId="0" sldId="264"/>
            <ac:picMk id="24581" creationId="{00000000-0000-0000-0000-000000000000}"/>
          </ac:picMkLst>
        </pc:picChg>
      </pc:sldChg>
      <pc:sldChg chg="modSp del mod">
        <pc:chgData name="Наталья Виноградова" userId="c3b825b14f706ee2" providerId="LiveId" clId="{58B0C2E7-3A23-4012-BBE2-466B1BF4990B}" dt="2026-02-08T07:37:07.734" v="444" actId="2696"/>
        <pc:sldMkLst>
          <pc:docMk/>
          <pc:sldMk cId="0" sldId="265"/>
        </pc:sldMkLst>
      </pc:sldChg>
      <pc:sldChg chg="addSp delSp modSp mod ord">
        <pc:chgData name="Наталья Виноградова" userId="c3b825b14f706ee2" providerId="LiveId" clId="{58B0C2E7-3A23-4012-BBE2-466B1BF4990B}" dt="2026-02-08T08:49:42.374" v="1818" actId="122"/>
        <pc:sldMkLst>
          <pc:docMk/>
          <pc:sldMk cId="0" sldId="266"/>
        </pc:sldMkLst>
        <pc:spChg chg="mod">
          <ac:chgData name="Наталья Виноградова" userId="c3b825b14f706ee2" providerId="LiveId" clId="{58B0C2E7-3A23-4012-BBE2-466B1BF4990B}" dt="2026-02-08T08:49:42.374" v="1818" actId="122"/>
          <ac:spMkLst>
            <pc:docMk/>
            <pc:sldMk cId="0" sldId="266"/>
            <ac:spMk id="2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8:49:04.049" v="1810" actId="20577"/>
          <ac:spMkLst>
            <pc:docMk/>
            <pc:sldMk cId="0" sldId="266"/>
            <ac:spMk id="18435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1-27T17:40:44.881" v="92" actId="14100"/>
          <ac:picMkLst>
            <pc:docMk/>
            <pc:sldMk cId="0" sldId="266"/>
            <ac:picMk id="2050" creationId="{EADAE0AC-F8C7-5E1C-2EA7-A013EA7C9F27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10:52:54.839" v="2175" actId="207"/>
        <pc:sldMkLst>
          <pc:docMk/>
          <pc:sldMk cId="0" sldId="267"/>
        </pc:sldMkLst>
        <pc:spChg chg="mod">
          <ac:chgData name="Наталья Виноградова" userId="c3b825b14f706ee2" providerId="LiveId" clId="{58B0C2E7-3A23-4012-BBE2-466B1BF4990B}" dt="2026-02-08T10:52:54.839" v="2175" actId="207"/>
          <ac:spMkLst>
            <pc:docMk/>
            <pc:sldMk cId="0" sldId="267"/>
            <ac:spMk id="27649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10:52:54.247" v="2174" actId="207"/>
          <ac:spMkLst>
            <pc:docMk/>
            <pc:sldMk cId="0" sldId="267"/>
            <ac:spMk id="27650" creationId="{00000000-0000-0000-0000-000000000000}"/>
          </ac:spMkLst>
        </pc:spChg>
        <pc:graphicFrameChg chg="mod modGraphic">
          <ac:chgData name="Наталья Виноградова" userId="c3b825b14f706ee2" providerId="LiveId" clId="{58B0C2E7-3A23-4012-BBE2-466B1BF4990B}" dt="2026-02-08T10:51:12.876" v="2169" actId="14100"/>
          <ac:graphicFrameMkLst>
            <pc:docMk/>
            <pc:sldMk cId="0" sldId="267"/>
            <ac:graphicFrameMk id="13" creationId="{00000000-0000-0000-0000-000000000000}"/>
          </ac:graphicFrameMkLst>
        </pc:graphicFrameChg>
        <pc:picChg chg="add del mod">
          <ac:chgData name="Наталья Виноградова" userId="c3b825b14f706ee2" providerId="LiveId" clId="{58B0C2E7-3A23-4012-BBE2-466B1BF4990B}" dt="2026-02-08T10:51:06.096" v="2168" actId="478"/>
          <ac:picMkLst>
            <pc:docMk/>
            <pc:sldMk cId="0" sldId="267"/>
            <ac:picMk id="2" creationId="{67CD5FF9-A11B-34D1-AAD8-F26195C1AF37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9:02:02.706" v="1904" actId="1076"/>
        <pc:sldMkLst>
          <pc:docMk/>
          <pc:sldMk cId="0" sldId="268"/>
        </pc:sldMkLst>
        <pc:spChg chg="add">
          <ac:chgData name="Наталья Виноградова" userId="c3b825b14f706ee2" providerId="LiveId" clId="{58B0C2E7-3A23-4012-BBE2-466B1BF4990B}" dt="2026-02-08T09:00:45.317" v="1872"/>
          <ac:spMkLst>
            <pc:docMk/>
            <pc:sldMk cId="0" sldId="268"/>
            <ac:spMk id="2" creationId="{F32CA177-3BA5-153C-9219-A6E9AD544859}"/>
          </ac:spMkLst>
        </pc:spChg>
        <pc:picChg chg="add del mod">
          <ac:chgData name="Наталья Виноградова" userId="c3b825b14f706ee2" providerId="LiveId" clId="{58B0C2E7-3A23-4012-BBE2-466B1BF4990B}" dt="2026-02-08T09:01:53.811" v="1897" actId="14100"/>
          <ac:picMkLst>
            <pc:docMk/>
            <pc:sldMk cId="0" sldId="268"/>
            <ac:picMk id="3" creationId="{032CFDDB-E53C-67A4-EB3E-C5AF3B30138C}"/>
          </ac:picMkLst>
        </pc:picChg>
        <pc:picChg chg="add del mod">
          <ac:chgData name="Наталья Виноградова" userId="c3b825b14f706ee2" providerId="LiveId" clId="{58B0C2E7-3A23-4012-BBE2-466B1BF4990B}" dt="2026-02-08T09:01:56.973" v="1903" actId="14100"/>
          <ac:picMkLst>
            <pc:docMk/>
            <pc:sldMk cId="0" sldId="268"/>
            <ac:picMk id="2050" creationId="{790E31DB-0FD0-208A-5760-51165F4B01C8}"/>
          </ac:picMkLst>
        </pc:picChg>
        <pc:picChg chg="mod">
          <ac:chgData name="Наталья Виноградова" userId="c3b825b14f706ee2" providerId="LiveId" clId="{58B0C2E7-3A23-4012-BBE2-466B1BF4990B}" dt="2026-02-08T09:02:02.706" v="1904" actId="1076"/>
          <ac:picMkLst>
            <pc:docMk/>
            <pc:sldMk cId="0" sldId="268"/>
            <ac:picMk id="28676" creationId="{00000000-0000-0000-0000-000000000000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07:43:20.737" v="494"/>
        <pc:sldMkLst>
          <pc:docMk/>
          <pc:sldMk cId="0" sldId="271"/>
        </pc:sldMkLst>
        <pc:spChg chg="mod">
          <ac:chgData name="Наталья Виноградова" userId="c3b825b14f706ee2" providerId="LiveId" clId="{58B0C2E7-3A23-4012-BBE2-466B1BF4990B}" dt="2026-02-08T07:41:13.573" v="461" actId="122"/>
          <ac:spMkLst>
            <pc:docMk/>
            <pc:sldMk cId="0" sldId="271"/>
            <ac:spMk id="30721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42:57.386" v="491" actId="14100"/>
          <ac:spMkLst>
            <pc:docMk/>
            <pc:sldMk cId="0" sldId="271"/>
            <ac:spMk id="30722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43:05.254" v="492" actId="20577"/>
          <ac:spMkLst>
            <pc:docMk/>
            <pc:sldMk cId="0" sldId="271"/>
            <ac:spMk id="30724" creationId="{00000000-0000-0000-0000-000000000000}"/>
          </ac:spMkLst>
        </pc:spChg>
        <pc:spChg chg="del mod">
          <ac:chgData name="Наталья Виноградова" userId="c3b825b14f706ee2" providerId="LiveId" clId="{58B0C2E7-3A23-4012-BBE2-466B1BF4990B}" dt="2026-02-08T07:41:47.254" v="482" actId="478"/>
          <ac:spMkLst>
            <pc:docMk/>
            <pc:sldMk cId="0" sldId="271"/>
            <ac:spMk id="30725" creationId="{00000000-0000-0000-0000-000000000000}"/>
          </ac:spMkLst>
        </pc:spChg>
        <pc:picChg chg="add mod">
          <ac:chgData name="Наталья Виноградова" userId="c3b825b14f706ee2" providerId="LiveId" clId="{58B0C2E7-3A23-4012-BBE2-466B1BF4990B}" dt="2026-02-08T07:42:32.793" v="487" actId="1076"/>
          <ac:picMkLst>
            <pc:docMk/>
            <pc:sldMk cId="0" sldId="271"/>
            <ac:picMk id="2" creationId="{D0989218-6DB2-F6CC-BF57-A8F64FB8B56A}"/>
          </ac:picMkLst>
        </pc:picChg>
        <pc:picChg chg="del">
          <ac:chgData name="Наталья Виноградова" userId="c3b825b14f706ee2" providerId="LiveId" clId="{58B0C2E7-3A23-4012-BBE2-466B1BF4990B}" dt="2026-02-08T07:42:14.016" v="484" actId="478"/>
          <ac:picMkLst>
            <pc:docMk/>
            <pc:sldMk cId="0" sldId="271"/>
            <ac:picMk id="30723" creationId="{00000000-0000-0000-0000-000000000000}"/>
          </ac:picMkLst>
        </pc:picChg>
      </pc:sldChg>
      <pc:sldChg chg="modSp mod">
        <pc:chgData name="Наталья Виноградова" userId="c3b825b14f706ee2" providerId="LiveId" clId="{58B0C2E7-3A23-4012-BBE2-466B1BF4990B}" dt="2026-02-08T09:54:09.208" v="1982" actId="20577"/>
        <pc:sldMkLst>
          <pc:docMk/>
          <pc:sldMk cId="0" sldId="272"/>
        </pc:sldMkLst>
        <pc:spChg chg="mod">
          <ac:chgData name="Наталья Виноградова" userId="c3b825b14f706ee2" providerId="LiveId" clId="{58B0C2E7-3A23-4012-BBE2-466B1BF4990B}" dt="2026-02-08T09:54:09.208" v="1982" actId="20577"/>
          <ac:spMkLst>
            <pc:docMk/>
            <pc:sldMk cId="0" sldId="272"/>
            <ac:spMk id="3" creationId="{00000000-0000-0000-0000-000000000000}"/>
          </ac:spMkLst>
        </pc:spChg>
      </pc:sldChg>
      <pc:sldChg chg="del">
        <pc:chgData name="Наталья Виноградова" userId="c3b825b14f706ee2" providerId="LiveId" clId="{58B0C2E7-3A23-4012-BBE2-466B1BF4990B}" dt="2026-02-08T08:04:51.820" v="1074" actId="2696"/>
        <pc:sldMkLst>
          <pc:docMk/>
          <pc:sldMk cId="0" sldId="273"/>
        </pc:sldMkLst>
      </pc:sldChg>
      <pc:sldChg chg="del">
        <pc:chgData name="Наталья Виноградова" userId="c3b825b14f706ee2" providerId="LiveId" clId="{58B0C2E7-3A23-4012-BBE2-466B1BF4990B}" dt="2026-02-08T08:04:58.541" v="1075" actId="2696"/>
        <pc:sldMkLst>
          <pc:docMk/>
          <pc:sldMk cId="0" sldId="274"/>
        </pc:sldMkLst>
      </pc:sldChg>
      <pc:sldChg chg="addSp delSp modSp mod ord">
        <pc:chgData name="Наталья Виноградова" userId="c3b825b14f706ee2" providerId="LiveId" clId="{58B0C2E7-3A23-4012-BBE2-466B1BF4990B}" dt="2026-02-08T09:55:00.668" v="1989" actId="113"/>
        <pc:sldMkLst>
          <pc:docMk/>
          <pc:sldMk cId="0" sldId="275"/>
        </pc:sldMkLst>
        <pc:spChg chg="mod">
          <ac:chgData name="Наталья Виноградова" userId="c3b825b14f706ee2" providerId="LiveId" clId="{58B0C2E7-3A23-4012-BBE2-466B1BF4990B}" dt="2026-02-08T07:47:48.186" v="559" actId="20577"/>
          <ac:spMkLst>
            <pc:docMk/>
            <pc:sldMk cId="0" sldId="275"/>
            <ac:spMk id="32769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7:57:40.746" v="977" actId="14100"/>
          <ac:spMkLst>
            <pc:docMk/>
            <pc:sldMk cId="0" sldId="275"/>
            <ac:spMk id="32770" creationId="{00000000-0000-0000-0000-000000000000}"/>
          </ac:spMkLst>
        </pc:spChg>
        <pc:graphicFrameChg chg="add mod modGraphic">
          <ac:chgData name="Наталья Виноградова" userId="c3b825b14f706ee2" providerId="LiveId" clId="{58B0C2E7-3A23-4012-BBE2-466B1BF4990B}" dt="2026-02-08T09:55:00.668" v="1989" actId="113"/>
          <ac:graphicFrameMkLst>
            <pc:docMk/>
            <pc:sldMk cId="0" sldId="275"/>
            <ac:graphicFrameMk id="3" creationId="{AF890685-1401-4A80-F74F-1AD0915988F3}"/>
          </ac:graphicFrameMkLst>
        </pc:graphicFrameChg>
        <pc:picChg chg="add mod">
          <ac:chgData name="Наталья Виноградова" userId="c3b825b14f706ee2" providerId="LiveId" clId="{58B0C2E7-3A23-4012-BBE2-466B1BF4990B}" dt="2026-02-08T07:50:09.481" v="650"/>
          <ac:picMkLst>
            <pc:docMk/>
            <pc:sldMk cId="0" sldId="275"/>
            <ac:picMk id="2" creationId="{9C40FD82-FDAC-46AC-0486-BED91C11E036}"/>
          </ac:picMkLst>
        </pc:picChg>
        <pc:picChg chg="del mod ord">
          <ac:chgData name="Наталья Виноградова" userId="c3b825b14f706ee2" providerId="LiveId" clId="{58B0C2E7-3A23-4012-BBE2-466B1BF4990B}" dt="2026-02-08T08:03:09.993" v="1064" actId="478"/>
          <ac:picMkLst>
            <pc:docMk/>
            <pc:sldMk cId="0" sldId="275"/>
            <ac:picMk id="32771" creationId="{00000000-0000-0000-0000-000000000000}"/>
          </ac:picMkLst>
        </pc:picChg>
      </pc:sldChg>
      <pc:sldChg chg="addSp delSp modSp mod ord">
        <pc:chgData name="Наталья Виноградова" userId="c3b825b14f706ee2" providerId="LiveId" clId="{58B0C2E7-3A23-4012-BBE2-466B1BF4990B}" dt="2026-02-08T10:03:54.437" v="2132" actId="20577"/>
        <pc:sldMkLst>
          <pc:docMk/>
          <pc:sldMk cId="0" sldId="276"/>
        </pc:sldMkLst>
        <pc:spChg chg="add">
          <ac:chgData name="Наталья Виноградова" userId="c3b825b14f706ee2" providerId="LiveId" clId="{58B0C2E7-3A23-4012-BBE2-466B1BF4990B}" dt="2026-02-08T09:27:31.676" v="1931"/>
          <ac:spMkLst>
            <pc:docMk/>
            <pc:sldMk cId="0" sldId="276"/>
            <ac:spMk id="2" creationId="{EBBB0E6A-E338-C1B1-F4A5-0A4CEC5287AF}"/>
          </ac:spMkLst>
        </pc:spChg>
        <pc:spChg chg="mod">
          <ac:chgData name="Наталья Виноградова" userId="c3b825b14f706ee2" providerId="LiveId" clId="{58B0C2E7-3A23-4012-BBE2-466B1BF4990B}" dt="2026-02-08T09:22:40.928" v="1928" actId="14100"/>
          <ac:spMkLst>
            <pc:docMk/>
            <pc:sldMk cId="0" sldId="276"/>
            <ac:spMk id="36866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10:03:54.437" v="2132" actId="20577"/>
          <ac:spMkLst>
            <pc:docMk/>
            <pc:sldMk cId="0" sldId="276"/>
            <ac:spMk id="36867" creationId="{00000000-0000-0000-0000-000000000000}"/>
          </ac:spMkLst>
        </pc:spChg>
        <pc:picChg chg="add del mod">
          <ac:chgData name="Наталья Виноградова" userId="c3b825b14f706ee2" providerId="LiveId" clId="{58B0C2E7-3A23-4012-BBE2-466B1BF4990B}" dt="2026-02-08T09:27:44.331" v="1934" actId="478"/>
          <ac:picMkLst>
            <pc:docMk/>
            <pc:sldMk cId="0" sldId="276"/>
            <ac:picMk id="3" creationId="{365A54AD-47B0-C0A9-929F-4E3BE9CB312E}"/>
          </ac:picMkLst>
        </pc:picChg>
        <pc:picChg chg="add mod">
          <ac:chgData name="Наталья Виноградова" userId="c3b825b14f706ee2" providerId="LiveId" clId="{58B0C2E7-3A23-4012-BBE2-466B1BF4990B}" dt="2026-02-08T10:03:29.384" v="2088" actId="167"/>
          <ac:picMkLst>
            <pc:docMk/>
            <pc:sldMk cId="0" sldId="276"/>
            <ac:picMk id="4100" creationId="{81408DAC-721B-DE5E-BB94-38D6E5795958}"/>
          </ac:picMkLst>
        </pc:picChg>
        <pc:picChg chg="del mod">
          <ac:chgData name="Наталья Виноградова" userId="c3b825b14f706ee2" providerId="LiveId" clId="{58B0C2E7-3A23-4012-BBE2-466B1BF4990B}" dt="2026-02-08T09:24:43.236" v="1930" actId="478"/>
          <ac:picMkLst>
            <pc:docMk/>
            <pc:sldMk cId="0" sldId="276"/>
            <ac:picMk id="36865" creationId="{00000000-0000-0000-0000-000000000000}"/>
          </ac:picMkLst>
        </pc:picChg>
      </pc:sldChg>
      <pc:sldChg chg="modSp mod">
        <pc:chgData name="Наталья Виноградова" userId="c3b825b14f706ee2" providerId="LiveId" clId="{58B0C2E7-3A23-4012-BBE2-466B1BF4990B}" dt="2026-02-08T10:04:43.965" v="2165" actId="20577"/>
        <pc:sldMkLst>
          <pc:docMk/>
          <pc:sldMk cId="0" sldId="277"/>
        </pc:sldMkLst>
        <pc:spChg chg="mod">
          <ac:chgData name="Наталья Виноградова" userId="c3b825b14f706ee2" providerId="LiveId" clId="{58B0C2E7-3A23-4012-BBE2-466B1BF4990B}" dt="2026-02-08T10:04:43.965" v="2165" actId="20577"/>
          <ac:spMkLst>
            <pc:docMk/>
            <pc:sldMk cId="0" sldId="277"/>
            <ac:spMk id="4" creationId="{00000000-0000-0000-0000-000000000000}"/>
          </ac:spMkLst>
        </pc:spChg>
        <pc:spChg chg="mod">
          <ac:chgData name="Наталья Виноградова" userId="c3b825b14f706ee2" providerId="LiveId" clId="{58B0C2E7-3A23-4012-BBE2-466B1BF4990B}" dt="2026-02-08T09:30:03.630" v="1939" actId="20577"/>
          <ac:spMkLst>
            <pc:docMk/>
            <pc:sldMk cId="0" sldId="277"/>
            <ac:spMk id="33794" creationId="{00000000-0000-0000-0000-000000000000}"/>
          </ac:spMkLst>
        </pc:spChg>
      </pc:sldChg>
      <pc:sldChg chg="del">
        <pc:chgData name="Наталья Виноградова" userId="c3b825b14f706ee2" providerId="LiveId" clId="{58B0C2E7-3A23-4012-BBE2-466B1BF4990B}" dt="2026-02-08T08:44:01.529" v="1762" actId="2696"/>
        <pc:sldMkLst>
          <pc:docMk/>
          <pc:sldMk cId="0" sldId="279"/>
        </pc:sldMkLst>
      </pc:sldChg>
      <pc:sldChg chg="del">
        <pc:chgData name="Наталья Виноградова" userId="c3b825b14f706ee2" providerId="LiveId" clId="{58B0C2E7-3A23-4012-BBE2-466B1BF4990B}" dt="2026-02-08T08:44:05.219" v="1763" actId="2696"/>
        <pc:sldMkLst>
          <pc:docMk/>
          <pc:sldMk cId="0" sldId="280"/>
        </pc:sldMkLst>
      </pc:sldChg>
      <pc:sldChg chg="modSp mod">
        <pc:chgData name="Наталья Виноградова" userId="c3b825b14f706ee2" providerId="LiveId" clId="{58B0C2E7-3A23-4012-BBE2-466B1BF4990B}" dt="2026-02-08T08:45:40.941" v="1774" actId="14100"/>
        <pc:sldMkLst>
          <pc:docMk/>
          <pc:sldMk cId="0" sldId="281"/>
        </pc:sldMkLst>
        <pc:spChg chg="mod">
          <ac:chgData name="Наталья Виноградова" userId="c3b825b14f706ee2" providerId="LiveId" clId="{58B0C2E7-3A23-4012-BBE2-466B1BF4990B}" dt="2026-02-08T08:45:34.976" v="1773" actId="14100"/>
          <ac:spMkLst>
            <pc:docMk/>
            <pc:sldMk cId="0" sldId="281"/>
            <ac:spMk id="37889" creationId="{00000000-0000-0000-0000-000000000000}"/>
          </ac:spMkLst>
        </pc:spChg>
        <pc:picChg chg="mod">
          <ac:chgData name="Наталья Виноградова" userId="c3b825b14f706ee2" providerId="LiveId" clId="{58B0C2E7-3A23-4012-BBE2-466B1BF4990B}" dt="2026-02-08T08:45:40.941" v="1774" actId="14100"/>
          <ac:picMkLst>
            <pc:docMk/>
            <pc:sldMk cId="0" sldId="281"/>
            <ac:picMk id="37890" creationId="{00000000-0000-0000-0000-000000000000}"/>
          </ac:picMkLst>
        </pc:picChg>
      </pc:sldChg>
      <pc:sldChg chg="addSp delSp modSp add mod modClrScheme chgLayout">
        <pc:chgData name="Наталья Виноградова" userId="c3b825b14f706ee2" providerId="LiveId" clId="{58B0C2E7-3A23-4012-BBE2-466B1BF4990B}" dt="2026-02-08T09:22:07.867" v="1926" actId="113"/>
        <pc:sldMkLst>
          <pc:docMk/>
          <pc:sldMk cId="0" sldId="282"/>
        </pc:sldMkLst>
        <pc:spChg chg="add del mod ord">
          <ac:chgData name="Наталья Виноградова" userId="c3b825b14f706ee2" providerId="LiveId" clId="{58B0C2E7-3A23-4012-BBE2-466B1BF4990B}" dt="2026-02-08T08:29:12.233" v="1297" actId="478"/>
          <ac:spMkLst>
            <pc:docMk/>
            <pc:sldMk cId="0" sldId="282"/>
            <ac:spMk id="2" creationId="{764163B7-29DD-7326-EC0C-7962BA9D572E}"/>
          </ac:spMkLst>
        </pc:spChg>
        <pc:spChg chg="add mod ord">
          <ac:chgData name="Наталья Виноградова" userId="c3b825b14f706ee2" providerId="LiveId" clId="{58B0C2E7-3A23-4012-BBE2-466B1BF4990B}" dt="2026-02-08T09:22:07.867" v="1926" actId="113"/>
          <ac:spMkLst>
            <pc:docMk/>
            <pc:sldMk cId="0" sldId="282"/>
            <ac:spMk id="3" creationId="{6888BDD7-6A6D-948B-76A5-C9FB3A66D780}"/>
          </ac:spMkLst>
        </pc:spChg>
        <pc:spChg chg="add del mod">
          <ac:chgData name="Наталья Виноградова" userId="c3b825b14f706ee2" providerId="LiveId" clId="{58B0C2E7-3A23-4012-BBE2-466B1BF4990B}" dt="2026-02-08T08:28:52.468" v="1289" actId="478"/>
          <ac:spMkLst>
            <pc:docMk/>
            <pc:sldMk cId="0" sldId="282"/>
            <ac:spMk id="5" creationId="{E661DF7E-7113-9F86-5772-0A40915D2315}"/>
          </ac:spMkLst>
        </pc:spChg>
        <pc:spChg chg="mod">
          <ac:chgData name="Наталья Виноградова" userId="c3b825b14f706ee2" providerId="LiveId" clId="{58B0C2E7-3A23-4012-BBE2-466B1BF4990B}" dt="2026-02-08T08:31:38.647" v="1333" actId="255"/>
          <ac:spMkLst>
            <pc:docMk/>
            <pc:sldMk cId="0" sldId="282"/>
            <ac:spMk id="32769" creationId="{00000000-0000-0000-0000-000000000000}"/>
          </ac:spMkLst>
        </pc:spChg>
        <pc:spChg chg="del mod">
          <ac:chgData name="Наталья Виноградова" userId="c3b825b14f706ee2" providerId="LiveId" clId="{58B0C2E7-3A23-4012-BBE2-466B1BF4990B}" dt="2026-02-08T08:24:36.818" v="1143" actId="478"/>
          <ac:spMkLst>
            <pc:docMk/>
            <pc:sldMk cId="0" sldId="282"/>
            <ac:spMk id="32770" creationId="{00000000-0000-0000-0000-000000000000}"/>
          </ac:spMkLst>
        </pc:spChg>
        <pc:picChg chg="del">
          <ac:chgData name="Наталья Виноградова" userId="c3b825b14f706ee2" providerId="LiveId" clId="{58B0C2E7-3A23-4012-BBE2-466B1BF4990B}" dt="2026-02-08T08:24:38.304" v="1144" actId="478"/>
          <ac:picMkLst>
            <pc:docMk/>
            <pc:sldMk cId="0" sldId="282"/>
            <ac:picMk id="32771" creationId="{00000000-0000-0000-0000-000000000000}"/>
          </ac:picMkLst>
        </pc:picChg>
      </pc:sldChg>
      <pc:sldChg chg="add del">
        <pc:chgData name="Наталья Виноградова" userId="c3b825b14f706ee2" providerId="LiveId" clId="{58B0C2E7-3A23-4012-BBE2-466B1BF4990B}" dt="2026-02-08T07:28:40.603" v="311"/>
        <pc:sldMkLst>
          <pc:docMk/>
          <pc:sldMk cId="966211468" sldId="282"/>
        </pc:sldMkLst>
      </pc:sldChg>
      <pc:sldChg chg="add del">
        <pc:chgData name="Наталья Виноградова" userId="c3b825b14f706ee2" providerId="LiveId" clId="{58B0C2E7-3A23-4012-BBE2-466B1BF4990B}" dt="2026-02-08T07:33:07.515" v="370"/>
        <pc:sldMkLst>
          <pc:docMk/>
          <pc:sldMk cId="2329931963" sldId="282"/>
        </pc:sldMkLst>
      </pc:sldChg>
      <pc:sldChg chg="add del">
        <pc:chgData name="Наталья Виноградова" userId="c3b825b14f706ee2" providerId="LiveId" clId="{58B0C2E7-3A23-4012-BBE2-466B1BF4990B}" dt="2026-02-08T07:29:29.764" v="326"/>
        <pc:sldMkLst>
          <pc:docMk/>
          <pc:sldMk cId="3911174867" sldId="282"/>
        </pc:sldMkLst>
      </pc:sldChg>
      <pc:sldChg chg="addSp modSp add mod">
        <pc:chgData name="Наталья Виноградова" userId="c3b825b14f706ee2" providerId="LiveId" clId="{58B0C2E7-3A23-4012-BBE2-466B1BF4990B}" dt="2026-02-08T10:02:51.147" v="2056" actId="113"/>
        <pc:sldMkLst>
          <pc:docMk/>
          <pc:sldMk cId="459459349" sldId="283"/>
        </pc:sldMkLst>
        <pc:spChg chg="mod">
          <ac:chgData name="Наталья Виноградова" userId="c3b825b14f706ee2" providerId="LiveId" clId="{58B0C2E7-3A23-4012-BBE2-466B1BF4990B}" dt="2026-02-08T10:02:51.147" v="2056" actId="113"/>
          <ac:spMkLst>
            <pc:docMk/>
            <pc:sldMk cId="459459349" sldId="283"/>
            <ac:spMk id="3" creationId="{C09197BF-8CCE-5DD5-961C-246E781606B9}"/>
          </ac:spMkLst>
        </pc:spChg>
        <pc:spChg chg="add mod ord">
          <ac:chgData name="Наталья Виноградова" userId="c3b825b14f706ee2" providerId="LiveId" clId="{58B0C2E7-3A23-4012-BBE2-466B1BF4990B}" dt="2026-02-08T09:59:03.861" v="2017" actId="167"/>
          <ac:spMkLst>
            <pc:docMk/>
            <pc:sldMk cId="459459349" sldId="283"/>
            <ac:spMk id="9" creationId="{50524C05-8C9A-9F89-1D71-16E2C09ED87D}"/>
          </ac:spMkLst>
        </pc:spChg>
        <pc:spChg chg="add mod ord">
          <ac:chgData name="Наталья Виноградова" userId="c3b825b14f706ee2" providerId="LiveId" clId="{58B0C2E7-3A23-4012-BBE2-466B1BF4990B}" dt="2026-02-08T10:00:16.702" v="2029" actId="167"/>
          <ac:spMkLst>
            <pc:docMk/>
            <pc:sldMk cId="459459349" sldId="283"/>
            <ac:spMk id="10" creationId="{A8612248-0674-1CDE-F0C4-4DFFEB591E15}"/>
          </ac:spMkLst>
        </pc:spChg>
        <pc:spChg chg="add mod ord">
          <ac:chgData name="Наталья Виноградова" userId="c3b825b14f706ee2" providerId="LiveId" clId="{58B0C2E7-3A23-4012-BBE2-466B1BF4990B}" dt="2026-02-08T10:01:04.650" v="2040" actId="167"/>
          <ac:spMkLst>
            <pc:docMk/>
            <pc:sldMk cId="459459349" sldId="283"/>
            <ac:spMk id="11" creationId="{3C33AEE4-D14D-478D-93EA-9497972EA6F8}"/>
          </ac:spMkLst>
        </pc:spChg>
        <pc:cxnChg chg="add mod">
          <ac:chgData name="Наталья Виноградова" userId="c3b825b14f706ee2" providerId="LiveId" clId="{58B0C2E7-3A23-4012-BBE2-466B1BF4990B}" dt="2026-02-08T09:56:59.778" v="2003" actId="13822"/>
          <ac:cxnSpMkLst>
            <pc:docMk/>
            <pc:sldMk cId="459459349" sldId="283"/>
            <ac:cxnSpMk id="4" creationId="{9C9D2123-EE6E-0B5D-08B8-D6C535111602}"/>
          </ac:cxnSpMkLst>
        </pc:cxnChg>
        <pc:cxnChg chg="add mod">
          <ac:chgData name="Наталья Виноградова" userId="c3b825b14f706ee2" providerId="LiveId" clId="{58B0C2E7-3A23-4012-BBE2-466B1BF4990B}" dt="2026-02-08T09:57:27.493" v="2007" actId="14100"/>
          <ac:cxnSpMkLst>
            <pc:docMk/>
            <pc:sldMk cId="459459349" sldId="283"/>
            <ac:cxnSpMk id="6" creationId="{EB71298A-4C07-A424-7529-D26945615BAA}"/>
          </ac:cxnSpMkLst>
        </pc:cxnChg>
        <pc:cxnChg chg="add mod">
          <ac:chgData name="Наталья Виноградова" userId="c3b825b14f706ee2" providerId="LiveId" clId="{58B0C2E7-3A23-4012-BBE2-466B1BF4990B}" dt="2026-02-08T10:02:16.809" v="2046" actId="13822"/>
          <ac:cxnSpMkLst>
            <pc:docMk/>
            <pc:sldMk cId="459459349" sldId="283"/>
            <ac:cxnSpMk id="13" creationId="{80733544-049D-EE0C-82DD-27F010DD991E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7D4313-E213-4B3A-9E1A-80DAC48C4A81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173CC2-33F7-4D4F-8574-EF87ECCA3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74CB0B-4234-4115-8DBC-E2F8F2D916B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/>
              <a:t> 2 «б» класс</a:t>
            </a: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3B2375-ED1F-4F23-B69F-63D89000409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0B998-C7F3-4D46-995D-39540D32C97D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31E37-AABF-4DFD-8DBC-EB4CDA57B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7A18B-2785-49E5-B8C8-8168C29B25B7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26FA-3BE4-4737-A88C-A6D697CA4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112C-486D-4387-BCB1-F0B34D0AAD02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55B6-7BF0-46B2-A9B7-EC53F3DFA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39C89-B56F-45AA-BCE4-7BF5DC1C3D95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BB439-97E5-4945-9833-D453178D2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866EF-C3F2-4203-8CE2-E6BAD68E8D3A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46505-BC4C-4341-84BE-CEC7B232B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76F1-A06A-4C38-99CB-781DE5FF8BD3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4ED08-1C73-4A4F-AEB3-627E95F19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D6EA5-237A-4CDD-9803-6D086940AA68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29ED-BC65-40A0-B1BD-6DFAAF29A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6C98B-ABC4-4473-AC74-54ADFE3E366D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ECCF-2C70-4149-B302-21C9748E9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C9D7E-9C67-4BAC-A8E8-9F63CC4696B2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D0C87-2955-4B9A-9AC0-DC3978D6E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6C73-0869-47D7-B48B-DBCF95DAED62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D5212-1D78-46EF-B038-56C451B27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0ECCB-78C3-44B8-911F-2C4C2AE7EA26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E8DFF-4DA0-4316-8B08-BAB616A92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17A9BF-295B-45CD-8991-03D5784AC001}" type="datetimeFigureOut">
              <a:rPr lang="ru-RU"/>
              <a:pPr>
                <a:defRPr/>
              </a:pPr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8DE645-0125-4BE7-B472-3F455101C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uharka.ru/talk/deco/mk/5489.html?p=15" TargetMode="External"/><Relationship Id="rId3" Type="http://schemas.openxmlformats.org/officeDocument/2006/relationships/hyperlink" Target="http://is1-07.narod2.ru/" TargetMode="External"/><Relationship Id="rId7" Type="http://schemas.openxmlformats.org/officeDocument/2006/relationships/hyperlink" Target="http://festival.1september.ru/articles/616481/" TargetMode="External"/><Relationship Id="rId2" Type="http://schemas.openxmlformats.org/officeDocument/2006/relationships/hyperlink" Target="http://www.newkaliningrad.ru/forum/topic/198509-bolshaja-igra-leto/page__st__207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ohodudela.ru/news/2012/09/mat-olimp/" TargetMode="External"/><Relationship Id="rId5" Type="http://schemas.openxmlformats.org/officeDocument/2006/relationships/hyperlink" Target="http://www.free-lancers.net/users/FunnyToons/projects/91092/" TargetMode="External"/><Relationship Id="rId10" Type="http://schemas.openxmlformats.org/officeDocument/2006/relationships/hyperlink" Target="http://www.kostyor.ru/deti/gdje-zaryt-klad.html" TargetMode="External"/><Relationship Id="rId4" Type="http://schemas.openxmlformats.org/officeDocument/2006/relationships/hyperlink" Target="http://yvision.kz/post/152695" TargetMode="External"/><Relationship Id="rId9" Type="http://schemas.openxmlformats.org/officeDocument/2006/relationships/hyperlink" Target="http://festival.1september.ru/articles/591548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emsbasics.com/2012/09/05/clinical-judgment-how-to-do-less/" TargetMode="External"/><Relationship Id="rId3" Type="http://schemas.openxmlformats.org/officeDocument/2006/relationships/hyperlink" Target="http://goslotto.ru/viewtopic.php?f=49&amp;t=2481&amp;start=15" TargetMode="External"/><Relationship Id="rId7" Type="http://schemas.openxmlformats.org/officeDocument/2006/relationships/hyperlink" Target="http://raskraska.ucoz.ru/news/2009-10-13" TargetMode="External"/><Relationship Id="rId2" Type="http://schemas.openxmlformats.org/officeDocument/2006/relationships/hyperlink" Target="http://wiki.iteach.ru/index.php/Wiki_-_%D1%81%D1%82%D1%80%D0%B0%D0%BD%D0%B8%D1%86%D0%B0_%D1%83%D1%87%D0%B0%D1%89%D0%B8%D1%85%D1%81%D1%8F_%D0%BF%D0%BE_%D0%BF%D1%80%D0%BE%D0%B5%D0%BA%D1%82%D1%83_%22%D0%9D%D0%B5_%D0%BE%D1%87%D0%B5%D0%B2%D0%B8%D0%B4%D0%BD%D0%25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lsa.ru/?view=showad&amp;adid=184628&amp;cityid=-7?en?en?en?en&amp;lang=en" TargetMode="External"/><Relationship Id="rId5" Type="http://schemas.openxmlformats.org/officeDocument/2006/relationships/hyperlink" Target="http://www.nakleyki-vip.ru/gallery/nakleyka-sova-79" TargetMode="External"/><Relationship Id="rId4" Type="http://schemas.openxmlformats.org/officeDocument/2006/relationships/hyperlink" Target="http://nachaliya.rusedu.net/post/2509/20483" TargetMode="External"/><Relationship Id="rId9" Type="http://schemas.openxmlformats.org/officeDocument/2006/relationships/hyperlink" Target="http://www.dgr.ru/gallery/uspeh/21437/1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8353425" cy="113665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ИНТЕЛЛЕКТУАЛЬНАЯ    ИГРА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1412875"/>
            <a:ext cx="4535488" cy="2087563"/>
          </a:xfrm>
          <a:ln w="38100">
            <a:solidFill>
              <a:srgbClr val="00B0F0"/>
            </a:solidFill>
          </a:ln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1"/>
                </a:solidFill>
              </a:rPr>
              <a:t>1. НАШ КЛАСС –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B050"/>
                </a:solidFill>
              </a:rPr>
              <a:t>«МАЛАЯ НАУЧНО-ИССЛЕДОВАТЕЛЬСКАЯ ЛАБОРАТОРИЯ» (МНИЛ)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1042988" y="3644900"/>
            <a:ext cx="4465637" cy="15700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2.РЕБЯТА-</a:t>
            </a:r>
          </a:p>
          <a:p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маленькие научные сотрудники МНИЛ</a:t>
            </a: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179388" y="5445125"/>
            <a:ext cx="5472112" cy="1077913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Calibri" pitchFamily="34" charset="0"/>
              </a:rPr>
              <a:t>3.  УЧИТЕЛЬ – НАУЧНЫЙ РУКОВОДИТЕЛЬ МНИЛ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98532" y="4437113"/>
            <a:ext cx="3312368" cy="20621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МИЛО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– доктор математических наук 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D037A060-DF1D-B0F5-EC05-2FFE7887C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977" y="1304616"/>
            <a:ext cx="3009173" cy="300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2"/>
          <p:cNvSpPr txBox="1">
            <a:spLocks noChangeArrowheads="1"/>
          </p:cNvSpPr>
          <p:nvPr/>
        </p:nvSpPr>
        <p:spPr bwMode="auto">
          <a:xfrm>
            <a:off x="900113" y="404813"/>
            <a:ext cx="7775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НАУЧНОЕ СРАВНЕНИЕ</a:t>
            </a:r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900113" y="1628775"/>
            <a:ext cx="77041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Calibri" pitchFamily="34" charset="0"/>
              </a:rPr>
              <a:t>«Оно бывает литературным, музыкальным,  бывает в искусстве и, наконец-то, бывает  математическим».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2852936"/>
            <a:ext cx="662473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ОНО – ЭТО ЧТО?</a:t>
            </a:r>
          </a:p>
        </p:txBody>
      </p:sp>
      <p:pic>
        <p:nvPicPr>
          <p:cNvPr id="28676" name="Picture 2" descr="http://cis.edu.yar.ru/data/projects/files/70/3485/3485.med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12" y="4071940"/>
            <a:ext cx="3762375" cy="24987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</a:rPr>
              <a:t>НАУЧНЫЙ ЭКСПЕРИМЕНТ</a:t>
            </a:r>
          </a:p>
        </p:txBody>
      </p:sp>
      <p:pic>
        <p:nvPicPr>
          <p:cNvPr id="29699" name="Picture 2" descr="http://im5-tub-ru.yandex.net/i?id=587616681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5504" y="4348749"/>
            <a:ext cx="10795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" descr="http://im5-tub-ru.yandex.net/i?id=587616681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8747" y="4366507"/>
            <a:ext cx="10795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 descr="http://im5-tub-ru.yandex.net/i?id=587616681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288" y="4366508"/>
            <a:ext cx="1081088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D59A03-0983-FBC7-941C-547995F23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63" y="3781077"/>
            <a:ext cx="2828915" cy="284996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417638"/>
            <a:ext cx="7920037" cy="2443162"/>
          </a:xfrm>
          <a:ln w="38100">
            <a:solidFill>
              <a:srgbClr val="00B050"/>
            </a:solidFill>
          </a:ln>
        </p:spPr>
        <p:txBody>
          <a:bodyPr rtlCol="0">
            <a:normAutofit fontScale="77500" lnSpcReduction="20000"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rgbClr val="0070C0"/>
                </a:solidFill>
              </a:rPr>
              <a:t>Составь аналогичную (подобную)  «опору»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70C0"/>
                </a:solidFill>
              </a:rPr>
              <a:t>о действии умножении.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rgbClr val="0070C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b="1" dirty="0">
                <a:solidFill>
                  <a:srgbClr val="FF0000"/>
                </a:solidFill>
              </a:rPr>
              <a:t>Слагаемое + </a:t>
            </a:r>
            <a:r>
              <a:rPr lang="ru-RU" sz="4100" b="1" dirty="0" err="1">
                <a:solidFill>
                  <a:srgbClr val="FF0000"/>
                </a:solidFill>
              </a:rPr>
              <a:t>слагаемое</a:t>
            </a:r>
            <a:r>
              <a:rPr lang="ru-RU" sz="4100" b="1" dirty="0">
                <a:solidFill>
                  <a:srgbClr val="FF0000"/>
                </a:solidFill>
              </a:rPr>
              <a:t> = сумма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b="1" dirty="0">
                <a:solidFill>
                  <a:srgbClr val="FF0000"/>
                </a:solidFill>
              </a:rPr>
              <a:t>Уменьшаемое  - вычитаемое = разность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2"/>
          <p:cNvSpPr txBox="1">
            <a:spLocks noChangeArrowheads="1"/>
          </p:cNvSpPr>
          <p:nvPr/>
        </p:nvSpPr>
        <p:spPr bwMode="auto">
          <a:xfrm>
            <a:off x="971550" y="333375"/>
            <a:ext cx="76327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НАУЧНЫЙ ОПЫТ</a:t>
            </a:r>
          </a:p>
        </p:txBody>
      </p:sp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250825" y="1628775"/>
            <a:ext cx="504125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1. Научное чтение выражений на умножение каждым сотрудником МНИЛ!</a:t>
            </a:r>
          </a:p>
        </p:txBody>
      </p:sp>
      <p:sp>
        <p:nvSpPr>
          <p:cNvPr id="30724" name="TextBox 7"/>
          <p:cNvSpPr txBox="1">
            <a:spLocks noChangeArrowheads="1"/>
          </p:cNvSpPr>
          <p:nvPr/>
        </p:nvSpPr>
        <p:spPr bwMode="auto">
          <a:xfrm>
            <a:off x="250825" y="3690878"/>
            <a:ext cx="468121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200" b="1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ru-RU" sz="3200" b="1" dirty="0">
                <a:solidFill>
                  <a:srgbClr val="0070C0"/>
                </a:solidFill>
                <a:latin typeface="Calibri" pitchFamily="34" charset="0"/>
              </a:rPr>
              <a:t>2. Замена умножения сложением одинаковых слагаемых.</a:t>
            </a:r>
          </a:p>
        </p:txBody>
      </p:sp>
      <p:sp>
        <p:nvSpPr>
          <p:cNvPr id="30726" name="TextBox 9"/>
          <p:cNvSpPr txBox="1">
            <a:spLocks noChangeArrowheads="1"/>
          </p:cNvSpPr>
          <p:nvPr/>
        </p:nvSpPr>
        <p:spPr bwMode="auto">
          <a:xfrm>
            <a:off x="2484438" y="1125538"/>
            <a:ext cx="58324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B050"/>
                </a:solidFill>
                <a:latin typeface="Calibri" pitchFamily="34" charset="0"/>
              </a:rPr>
              <a:t>Обязательные условия:</a:t>
            </a: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D0989218-6DB2-F6CC-BF57-A8F64FB8B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573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0" y="333375"/>
            <a:ext cx="9685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СРАВНЕНИЕ С НАУЧНЫМ ЭТАЛОНОМ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188" y="1412875"/>
            <a:ext cx="8064500" cy="5046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Задание от научного руководителя: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70C0"/>
                </a:solidFill>
                <a:latin typeface="+mn-lt"/>
              </a:rPr>
              <a:t>«Откройте страницу 54 учебника и прочитайте  правило».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u="sng" dirty="0">
                <a:latin typeface="+mn-lt"/>
              </a:rPr>
              <a:t>Это</a:t>
            </a:r>
            <a:r>
              <a:rPr lang="ru-RU" sz="4400" i="1" dirty="0">
                <a:latin typeface="+mn-lt"/>
              </a:rPr>
              <a:t>      нужно       </a:t>
            </a:r>
            <a:r>
              <a:rPr lang="ru-RU" sz="4400" i="1" dirty="0" err="1">
                <a:solidFill>
                  <a:srgbClr val="FFC000"/>
                </a:solidFill>
                <a:latin typeface="+mn-lt"/>
              </a:rPr>
              <a:t>З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а</a:t>
            </a:r>
            <a:r>
              <a:rPr lang="ru-RU" sz="4400" i="1" dirty="0" err="1">
                <a:solidFill>
                  <a:srgbClr val="0070C0"/>
                </a:solidFill>
                <a:latin typeface="+mn-lt"/>
              </a:rPr>
              <a:t>П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о</a:t>
            </a:r>
            <a:r>
              <a:rPr lang="ru-RU" sz="4400" i="1" dirty="0" err="1">
                <a:solidFill>
                  <a:srgbClr val="00B050"/>
                </a:solidFill>
                <a:latin typeface="+mn-lt"/>
              </a:rPr>
              <a:t>М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н</a:t>
            </a:r>
            <a:r>
              <a:rPr lang="ru-RU" sz="4400" i="1" dirty="0" err="1">
                <a:solidFill>
                  <a:srgbClr val="7030A0"/>
                </a:solidFill>
                <a:latin typeface="+mn-lt"/>
              </a:rPr>
              <a:t>И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т</a:t>
            </a:r>
            <a:r>
              <a:rPr lang="ru-RU" sz="4400" i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</a:rPr>
              <a:t>Ь</a:t>
            </a:r>
            <a:r>
              <a:rPr lang="ru-RU" sz="4400" i="1" dirty="0">
                <a:solidFill>
                  <a:srgbClr val="FF0000"/>
                </a:solidFill>
                <a:latin typeface="+mn-lt"/>
              </a:rPr>
              <a:t>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latin typeface="+mn-lt"/>
              </a:rPr>
              <a:t>Нужно     </a:t>
            </a:r>
            <a:r>
              <a:rPr lang="ru-RU" sz="4400" i="1" u="sng" dirty="0">
                <a:latin typeface="+mn-lt"/>
              </a:rPr>
              <a:t>это  </a:t>
            </a:r>
            <a:r>
              <a:rPr lang="ru-RU" sz="4400" i="1" dirty="0">
                <a:latin typeface="+mn-lt"/>
              </a:rPr>
              <a:t>        </a:t>
            </a:r>
            <a:r>
              <a:rPr lang="ru-RU" sz="4400" i="1" dirty="0" err="1">
                <a:solidFill>
                  <a:srgbClr val="FFC000"/>
                </a:solidFill>
                <a:latin typeface="+mn-lt"/>
              </a:rPr>
              <a:t>З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а</a:t>
            </a:r>
            <a:r>
              <a:rPr lang="ru-RU" sz="4400" i="1" dirty="0" err="1">
                <a:solidFill>
                  <a:srgbClr val="0070C0"/>
                </a:solidFill>
                <a:latin typeface="+mn-lt"/>
              </a:rPr>
              <a:t>П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о</a:t>
            </a:r>
            <a:r>
              <a:rPr lang="ru-RU" sz="4400" i="1" dirty="0" err="1">
                <a:solidFill>
                  <a:srgbClr val="00B050"/>
                </a:solidFill>
                <a:latin typeface="+mn-lt"/>
              </a:rPr>
              <a:t>М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н</a:t>
            </a:r>
            <a:r>
              <a:rPr lang="ru-RU" sz="4400" i="1" dirty="0" err="1">
                <a:solidFill>
                  <a:srgbClr val="7030A0"/>
                </a:solidFill>
                <a:latin typeface="+mn-lt"/>
              </a:rPr>
              <a:t>И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т</a:t>
            </a:r>
            <a:r>
              <a:rPr lang="ru-RU" sz="4400" i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</a:rPr>
              <a:t>Ь</a:t>
            </a:r>
            <a:r>
              <a:rPr lang="ru-RU" sz="4400" i="1" dirty="0">
                <a:solidFill>
                  <a:srgbClr val="FF0000"/>
                </a:solidFill>
                <a:latin typeface="+mn-lt"/>
              </a:rPr>
              <a:t>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i="1" dirty="0">
                <a:latin typeface="+mn-lt"/>
              </a:rPr>
              <a:t>Это</a:t>
            </a:r>
            <a:r>
              <a:rPr lang="ru-RU" sz="4400" i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ru-RU" sz="4400" i="1" dirty="0" err="1">
                <a:solidFill>
                  <a:srgbClr val="FFC000"/>
                </a:solidFill>
                <a:latin typeface="+mn-lt"/>
              </a:rPr>
              <a:t>З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а</a:t>
            </a:r>
            <a:r>
              <a:rPr lang="ru-RU" sz="4400" i="1" dirty="0" err="1">
                <a:solidFill>
                  <a:srgbClr val="0070C0"/>
                </a:solidFill>
                <a:latin typeface="+mn-lt"/>
              </a:rPr>
              <a:t>П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о</a:t>
            </a:r>
            <a:r>
              <a:rPr lang="ru-RU" sz="4400" i="1" dirty="0" err="1">
                <a:solidFill>
                  <a:srgbClr val="00B050"/>
                </a:solidFill>
                <a:latin typeface="+mn-lt"/>
              </a:rPr>
              <a:t>М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н</a:t>
            </a:r>
            <a:r>
              <a:rPr lang="ru-RU" sz="4400" i="1" dirty="0" err="1">
                <a:solidFill>
                  <a:srgbClr val="7030A0"/>
                </a:solidFill>
                <a:latin typeface="+mn-lt"/>
              </a:rPr>
              <a:t>И</a:t>
            </a:r>
            <a:r>
              <a:rPr lang="ru-RU" sz="4400" i="1" dirty="0" err="1">
                <a:solidFill>
                  <a:srgbClr val="FF0000"/>
                </a:solidFill>
                <a:latin typeface="+mn-lt"/>
              </a:rPr>
              <a:t>т</a:t>
            </a:r>
            <a:r>
              <a:rPr lang="ru-RU" sz="4400" i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</a:rPr>
              <a:t>Ь</a:t>
            </a:r>
            <a:r>
              <a:rPr lang="ru-RU" sz="4400" i="1" dirty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</a:rPr>
              <a:t>   </a:t>
            </a:r>
            <a:r>
              <a:rPr lang="ru-RU" sz="4400" i="1" u="sng" dirty="0">
                <a:latin typeface="+mn-lt"/>
              </a:rPr>
              <a:t>нужно</a:t>
            </a:r>
            <a:r>
              <a:rPr lang="ru-RU" sz="4400" i="1" dirty="0">
                <a:solidFill>
                  <a:srgbClr val="FF0000"/>
                </a:solidFill>
                <a:latin typeface="+mn-lt"/>
              </a:rPr>
              <a:t>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i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179388" y="260350"/>
            <a:ext cx="89646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сотрудников МНИЛ</a:t>
            </a:r>
          </a:p>
        </p:txBody>
      </p:sp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539750" y="1484785"/>
            <a:ext cx="78486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Игра «Найди пару» от МИЛО</a:t>
            </a:r>
            <a:endParaRPr lang="ru-RU" sz="2800" b="1" dirty="0"/>
          </a:p>
          <a:p>
            <a:r>
              <a:rPr lang="ru-RU" sz="2800" b="1" dirty="0"/>
              <a:t>  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F890685-1401-4A80-F74F-1AD0915988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88907"/>
              </p:ext>
            </p:extLst>
          </p:nvPr>
        </p:nvGraphicFramePr>
        <p:xfrm>
          <a:off x="539750" y="2132857"/>
          <a:ext cx="8136706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9028">
                  <a:extLst>
                    <a:ext uri="{9D8B030D-6E8A-4147-A177-3AD203B41FA5}">
                      <a16:colId xmlns:a16="http://schemas.microsoft.com/office/drawing/2014/main" val="1423791047"/>
                    </a:ext>
                  </a:extLst>
                </a:gridCol>
                <a:gridCol w="4637678">
                  <a:extLst>
                    <a:ext uri="{9D8B030D-6E8A-4147-A177-3AD203B41FA5}">
                      <a16:colId xmlns:a16="http://schemas.microsoft.com/office/drawing/2014/main" val="1174737939"/>
                    </a:ext>
                  </a:extLst>
                </a:gridCol>
              </a:tblGrid>
              <a:tr h="69127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chemeClr val="tx1"/>
                          </a:solidFill>
                        </a:rPr>
                        <a:t>Выражения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</a:rPr>
                        <a:t>Названия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355479"/>
                  </a:ext>
                </a:extLst>
              </a:tr>
              <a:tr h="2765106">
                <a:tc>
                  <a:txBody>
                    <a:bodyPr/>
                    <a:lstStyle/>
                    <a:p>
                      <a:pPr lvl="1"/>
                      <a:r>
                        <a:rPr lang="ru-RU" sz="3000" b="1" dirty="0">
                          <a:latin typeface="Times New Roman" pitchFamily="18" charset="0"/>
                          <a:cs typeface="Times New Roman" pitchFamily="18" charset="0"/>
                        </a:rPr>
                        <a:t>2 ∙ 4 </a:t>
                      </a:r>
                    </a:p>
                    <a:p>
                      <a:pPr lvl="1"/>
                      <a:r>
                        <a:rPr lang="ru-RU" sz="3000" b="1" dirty="0">
                          <a:latin typeface="Times New Roman" pitchFamily="18" charset="0"/>
                          <a:cs typeface="Times New Roman" pitchFamily="18" charset="0"/>
                        </a:rPr>
                        <a:t>5 ∙ 3 </a:t>
                      </a:r>
                    </a:p>
                    <a:p>
                      <a:pPr lvl="1"/>
                      <a:r>
                        <a:rPr lang="ru-RU" sz="3000" b="1" dirty="0">
                          <a:latin typeface="Times New Roman" pitchFamily="18" charset="0"/>
                          <a:cs typeface="Times New Roman" pitchFamily="18" charset="0"/>
                        </a:rPr>
                        <a:t>1 ∙ 6 </a:t>
                      </a:r>
                    </a:p>
                    <a:p>
                      <a:pPr lvl="1"/>
                      <a:r>
                        <a:rPr lang="ru-RU" sz="3000" b="1" dirty="0">
                          <a:latin typeface="Times New Roman" pitchFamily="18" charset="0"/>
                          <a:cs typeface="Times New Roman" pitchFamily="18" charset="0"/>
                        </a:rPr>
                        <a:t>7 ∙ 2</a:t>
                      </a:r>
                    </a:p>
                    <a:p>
                      <a:pPr lvl="1"/>
                      <a:r>
                        <a:rPr lang="ru-RU" sz="3000" b="1" dirty="0">
                          <a:latin typeface="Times New Roman" pitchFamily="18" charset="0"/>
                          <a:cs typeface="Times New Roman" pitchFamily="18" charset="0"/>
                        </a:rPr>
                        <a:t>6 ∙ 4</a:t>
                      </a:r>
                      <a:endParaRPr lang="ru-RU" sz="3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0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/>
                        <a:t>первый множитель -  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/>
                        <a:t>произведение  - 15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 b="1" dirty="0"/>
                        <a:t>второй множитель - 6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95007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251520" y="260350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 ДОКТОРА МАТЕМАТИЧЕСКИХ НАУК - МИЛО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88BDD7-6A6D-948B-76A5-C9FB3A66D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задание в паре.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В данных равенствах подчеркни второй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6 • 2 =12      3 + 5 = 8      2 • 7 = 14       18 – 4 = 14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б) В данных равенствах обведи  кружочком  первый множитель.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5 • 3 = 15       3 • 2 = 6       9 • 2 = 18       9 – 4 = 5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Подчеркни правильный ответ на вопрос: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«Какое самое большое число при умножении?»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6A9C7-0F3F-47C2-D0C0-64D0434EB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:a16="http://schemas.microsoft.com/office/drawing/2014/main" id="{3C33AEE4-D14D-478D-93EA-9497972EA6F8}"/>
              </a:ext>
            </a:extLst>
          </p:cNvPr>
          <p:cNvSpPr/>
          <p:nvPr/>
        </p:nvSpPr>
        <p:spPr>
          <a:xfrm>
            <a:off x="4211960" y="3789040"/>
            <a:ext cx="432048" cy="4037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A8612248-0674-1CDE-F0C4-4DFFEB591E15}"/>
              </a:ext>
            </a:extLst>
          </p:cNvPr>
          <p:cNvSpPr/>
          <p:nvPr/>
        </p:nvSpPr>
        <p:spPr>
          <a:xfrm>
            <a:off x="2627784" y="3789040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50524C05-8C9A-9F89-1D71-16E2C09ED87D}"/>
              </a:ext>
            </a:extLst>
          </p:cNvPr>
          <p:cNvSpPr/>
          <p:nvPr/>
        </p:nvSpPr>
        <p:spPr>
          <a:xfrm>
            <a:off x="683568" y="3789040"/>
            <a:ext cx="432048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TextBox 1">
            <a:extLst>
              <a:ext uri="{FF2B5EF4-FFF2-40B4-BE49-F238E27FC236}">
                <a16:creationId xmlns:a16="http://schemas.microsoft.com/office/drawing/2014/main" id="{432D88C9-A334-B73F-4890-BEDA972BB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260350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 ДОКТОРА МАТЕМАТИЧЕСКИХ НАУК - МИЛО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9197BF-8CCE-5DD5-961C-246E78160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85313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В данных равенствах подчеркни второй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6 • 2 =12      3 + 5 = 8      2 • 7 = 14       18 – 4 = 14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б) В данных равенствах обведи  кружочком  первый множитель.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5  • 3 = 15        3  • 2 = 6       9   • 2 = 18       9 – 4 = 5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Подчеркни правильный ответ на вопрос: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«Какое самое большое число при умножении?»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множитель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C9D2123-EE6E-0B5D-08B8-D6C535111602}"/>
              </a:ext>
            </a:extLst>
          </p:cNvPr>
          <p:cNvCxnSpPr/>
          <p:nvPr/>
        </p:nvCxnSpPr>
        <p:spPr>
          <a:xfrm>
            <a:off x="1331640" y="2852936"/>
            <a:ext cx="21602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B71298A-4C07-A424-7529-D26945615BAA}"/>
              </a:ext>
            </a:extLst>
          </p:cNvPr>
          <p:cNvCxnSpPr>
            <a:cxnSpLocks/>
          </p:cNvCxnSpPr>
          <p:nvPr/>
        </p:nvCxnSpPr>
        <p:spPr>
          <a:xfrm>
            <a:off x="4499992" y="2852936"/>
            <a:ext cx="21602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80733544-049D-EE0C-82DD-27F010DD991E}"/>
              </a:ext>
            </a:extLst>
          </p:cNvPr>
          <p:cNvCxnSpPr/>
          <p:nvPr/>
        </p:nvCxnSpPr>
        <p:spPr>
          <a:xfrm>
            <a:off x="539552" y="6309320"/>
            <a:ext cx="201622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459349"/>
      </p:ext>
    </p:extLst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81408DAC-721B-DE5E-BB94-38D6E5795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149" y="3432335"/>
            <a:ext cx="27813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0" y="620713"/>
            <a:ext cx="8964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НАУЧНЫЙ ДОКЛАД СОТРУДНИКОВ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395536" y="1268413"/>
            <a:ext cx="698477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000" b="1" dirty="0">
              <a:latin typeface="Calibri" pitchFamily="34" charset="0"/>
            </a:endParaRPr>
          </a:p>
          <a:p>
            <a:r>
              <a:rPr lang="ru-RU" sz="3000" b="1" dirty="0">
                <a:latin typeface="Calibri" pitchFamily="34" charset="0"/>
              </a:rPr>
              <a:t>Что нового узнали в научной лаборатории?</a:t>
            </a:r>
          </a:p>
          <a:p>
            <a:r>
              <a:rPr lang="ru-RU" sz="3000" b="1" dirty="0">
                <a:latin typeface="Calibri" pitchFamily="34" charset="0"/>
              </a:rPr>
              <a:t>Чему научились?</a:t>
            </a:r>
          </a:p>
          <a:p>
            <a:r>
              <a:rPr lang="ru-RU" sz="3000" b="1" dirty="0">
                <a:latin typeface="Calibri" pitchFamily="34" charset="0"/>
              </a:rPr>
              <a:t>Чем заинтересовало вас умножение?</a:t>
            </a:r>
          </a:p>
          <a:p>
            <a:r>
              <a:rPr lang="ru-RU" sz="3000" b="1" dirty="0">
                <a:latin typeface="Calibri" pitchFamily="34" charset="0"/>
              </a:rPr>
              <a:t>Понравилось ли работать в лаборатории? Почему?</a:t>
            </a: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468313" y="260350"/>
            <a:ext cx="849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ДОМАШНИЕ НАУЧНЫЕ ПЛАНЫ</a:t>
            </a:r>
          </a:p>
        </p:txBody>
      </p:sp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468314" y="1484313"/>
            <a:ext cx="80645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«ПОДРУЖИВШИСЬ С МАТЕМАТИКОЙ, ПОЗНАЁШЬ МИР!»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0825" y="3789363"/>
            <a:ext cx="84963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СОВЕТЫ МИЛО: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</a:rPr>
              <a:t>Придумать 3 равенства на умножение, записать их в тетрадь.  Подписать компоненты действия умножения.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</a:rPr>
              <a:t>Нарисовать рисунок к одному равенству. (например 3 тарелки с 4 яблоками).</a:t>
            </a:r>
          </a:p>
        </p:txBody>
      </p:sp>
    </p:spTree>
  </p:cSld>
  <p:clrMapOvr>
    <a:masterClrMapping/>
  </p:clrMapOvr>
  <p:transition>
    <p:wipe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251520" y="313632"/>
            <a:ext cx="85689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rgbClr val="FF0000"/>
                </a:solidFill>
                <a:latin typeface="Calibri" pitchFamily="34" charset="0"/>
              </a:rPr>
              <a:t>СПАСИБО </a:t>
            </a:r>
          </a:p>
          <a:p>
            <a:pPr algn="ctr"/>
            <a:r>
              <a:rPr lang="ru-RU" sz="3200" dirty="0">
                <a:latin typeface="Calibri" pitchFamily="34" charset="0"/>
              </a:rPr>
              <a:t>ЗА УМНУЮ ИГРУ В МАЛОЙ НАУЧНО-ИССЛЕДОВАТЕЛЬСКОЙ ЛАБОРАТОРИИ.</a:t>
            </a:r>
            <a:endParaRPr lang="ru-RU" dirty="0">
              <a:latin typeface="Calibri" pitchFamily="34" charset="0"/>
            </a:endParaRPr>
          </a:p>
          <a:p>
            <a:endParaRPr lang="ru-RU" sz="2400" dirty="0">
              <a:solidFill>
                <a:srgbClr val="00B050"/>
              </a:solidFill>
              <a:latin typeface="Calibri" pitchFamily="34" charset="0"/>
            </a:endParaRPr>
          </a:p>
          <a:p>
            <a:pPr algn="ctr"/>
            <a:r>
              <a:rPr lang="ru-RU" sz="2400" dirty="0">
                <a:latin typeface="Calibri" pitchFamily="34" charset="0"/>
              </a:rPr>
              <a:t>ВЫ  - настоящие сотрудники! Работоспособные, заинтересованные в результате научной работы! </a:t>
            </a:r>
          </a:p>
          <a:p>
            <a:pPr algn="ctr"/>
            <a:r>
              <a:rPr lang="ru-RU" sz="2400" dirty="0">
                <a:latin typeface="Calibri" pitchFamily="34" charset="0"/>
              </a:rPr>
              <a:t>Продолжайте постигать науку математику!</a:t>
            </a:r>
          </a:p>
        </p:txBody>
      </p:sp>
      <p:pic>
        <p:nvPicPr>
          <p:cNvPr id="37890" name="Picture 2" descr="http://www.dgr.ru/photoalbum/21437/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800" y="3933055"/>
            <a:ext cx="3479308" cy="2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cis.edu.yar.ru/data/projects/files/70/3334/3334.med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6" y="3068960"/>
            <a:ext cx="5040313" cy="335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259632" y="549275"/>
            <a:ext cx="7704981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Подружившись с математикой, познаешь весь мир!</a:t>
            </a:r>
          </a:p>
          <a:p>
            <a:pPr algn="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>
              <a:latin typeface="Calibri" pitchFamily="34" charset="0"/>
            </a:endParaRP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4479925" y="44450"/>
            <a:ext cx="184150" cy="368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endParaRPr lang="ru-RU">
              <a:cs typeface="Arial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3"/>
          <p:cNvSpPr>
            <a:spLocks noChangeArrowheads="1"/>
          </p:cNvSpPr>
          <p:nvPr/>
        </p:nvSpPr>
        <p:spPr bwMode="auto">
          <a:xfrm>
            <a:off x="395288" y="4437063"/>
            <a:ext cx="8569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2"/>
              </a:rPr>
              <a:t>http://www.newkaliningrad.ru/forum/topic/198509-bolshaja-igra-leto/page__st__2075</a:t>
            </a:r>
            <a:endParaRPr lang="ru-RU">
              <a:latin typeface="Calibri" pitchFamily="34" charset="0"/>
            </a:endParaRPr>
          </a:p>
        </p:txBody>
      </p:sp>
      <p:sp>
        <p:nvSpPr>
          <p:cNvPr id="38914" name="Прямоугольник 4"/>
          <p:cNvSpPr>
            <a:spLocks noChangeArrowheads="1"/>
          </p:cNvSpPr>
          <p:nvPr/>
        </p:nvSpPr>
        <p:spPr bwMode="auto">
          <a:xfrm>
            <a:off x="539750" y="1125538"/>
            <a:ext cx="26749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3"/>
              </a:rPr>
              <a:t>http://is1-07.narod2.ru/</a:t>
            </a:r>
            <a:endParaRPr lang="ru-RU">
              <a:latin typeface="Calibri" pitchFamily="34" charset="0"/>
            </a:endParaRPr>
          </a:p>
        </p:txBody>
      </p:sp>
      <p:sp>
        <p:nvSpPr>
          <p:cNvPr id="38915" name="Прямоугольник 5"/>
          <p:cNvSpPr>
            <a:spLocks noChangeArrowheads="1"/>
          </p:cNvSpPr>
          <p:nvPr/>
        </p:nvSpPr>
        <p:spPr bwMode="auto">
          <a:xfrm>
            <a:off x="539750" y="1773238"/>
            <a:ext cx="3586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4"/>
              </a:rPr>
              <a:t>http://yvision.kz/post/152695</a:t>
            </a:r>
            <a:endParaRPr lang="ru-RU">
              <a:latin typeface="Calibri" pitchFamily="34" charset="0"/>
            </a:endParaRPr>
          </a:p>
        </p:txBody>
      </p:sp>
      <p:sp>
        <p:nvSpPr>
          <p:cNvPr id="38916" name="Прямоугольник 6"/>
          <p:cNvSpPr>
            <a:spLocks noChangeArrowheads="1"/>
          </p:cNvSpPr>
          <p:nvPr/>
        </p:nvSpPr>
        <p:spPr bwMode="auto">
          <a:xfrm>
            <a:off x="611188" y="2924175"/>
            <a:ext cx="8532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5"/>
              </a:rPr>
              <a:t>http://www.free-lancers.net/users/FunnyToons/projects/91092/</a:t>
            </a:r>
            <a:endParaRPr lang="ru-RU">
              <a:latin typeface="Calibri" pitchFamily="34" charset="0"/>
            </a:endParaRPr>
          </a:p>
        </p:txBody>
      </p:sp>
      <p:sp>
        <p:nvSpPr>
          <p:cNvPr id="38917" name="Прямоугольник 7"/>
          <p:cNvSpPr>
            <a:spLocks noChangeArrowheads="1"/>
          </p:cNvSpPr>
          <p:nvPr/>
        </p:nvSpPr>
        <p:spPr bwMode="auto">
          <a:xfrm>
            <a:off x="539750" y="3860800"/>
            <a:ext cx="799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6"/>
              </a:rPr>
              <a:t>http://pohodudela.ru/news/2012/09/mat-olimp/</a:t>
            </a:r>
            <a:endParaRPr lang="ru-RU">
              <a:latin typeface="Calibri" pitchFamily="34" charset="0"/>
            </a:endParaRPr>
          </a:p>
        </p:txBody>
      </p:sp>
      <p:sp>
        <p:nvSpPr>
          <p:cNvPr id="38918" name="Прямоугольник 8"/>
          <p:cNvSpPr>
            <a:spLocks noChangeArrowheads="1"/>
          </p:cNvSpPr>
          <p:nvPr/>
        </p:nvSpPr>
        <p:spPr bwMode="auto">
          <a:xfrm>
            <a:off x="468313" y="2349500"/>
            <a:ext cx="5975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7"/>
              </a:rPr>
              <a:t>http://festival.1september.ru/articles/616481/</a:t>
            </a:r>
            <a:endParaRPr lang="ru-RU">
              <a:latin typeface="Calibri" pitchFamily="34" charset="0"/>
            </a:endParaRPr>
          </a:p>
        </p:txBody>
      </p:sp>
      <p:sp>
        <p:nvSpPr>
          <p:cNvPr id="38919" name="Прямоугольник 9"/>
          <p:cNvSpPr>
            <a:spLocks noChangeArrowheads="1"/>
          </p:cNvSpPr>
          <p:nvPr/>
        </p:nvSpPr>
        <p:spPr bwMode="auto">
          <a:xfrm>
            <a:off x="468313" y="5157788"/>
            <a:ext cx="7199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8"/>
              </a:rPr>
              <a:t>http://www.kuharka.ru/talk/deco/mk/5489.html?p=15</a:t>
            </a:r>
            <a:endParaRPr lang="ru-RU">
              <a:latin typeface="Calibri" pitchFamily="34" charset="0"/>
            </a:endParaRPr>
          </a:p>
        </p:txBody>
      </p:sp>
      <p:sp>
        <p:nvSpPr>
          <p:cNvPr id="38920" name="Прямоугольник 10"/>
          <p:cNvSpPr>
            <a:spLocks noChangeArrowheads="1"/>
          </p:cNvSpPr>
          <p:nvPr/>
        </p:nvSpPr>
        <p:spPr bwMode="auto">
          <a:xfrm>
            <a:off x="539750" y="5805488"/>
            <a:ext cx="4552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9"/>
              </a:rPr>
              <a:t>http://festival.1september.ru/articles/591548/</a:t>
            </a:r>
            <a:endParaRPr lang="ru-RU">
              <a:latin typeface="Calibri" pitchFamily="34" charset="0"/>
            </a:endParaRPr>
          </a:p>
        </p:txBody>
      </p:sp>
      <p:sp>
        <p:nvSpPr>
          <p:cNvPr id="38921" name="Прямоугольник 11"/>
          <p:cNvSpPr>
            <a:spLocks noChangeArrowheads="1"/>
          </p:cNvSpPr>
          <p:nvPr/>
        </p:nvSpPr>
        <p:spPr bwMode="auto">
          <a:xfrm>
            <a:off x="611188" y="3429000"/>
            <a:ext cx="6246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10"/>
              </a:rPr>
              <a:t>http://www.kostyor.ru/deti/gdje-zaryt-klad.html</a:t>
            </a:r>
            <a:endParaRPr lang="ru-RU">
              <a:latin typeface="Calibri" pitchFamily="34" charset="0"/>
            </a:endParaRPr>
          </a:p>
        </p:txBody>
      </p:sp>
      <p:sp>
        <p:nvSpPr>
          <p:cNvPr id="38922" name="TextBox 12"/>
          <p:cNvSpPr txBox="1">
            <a:spLocks noChangeArrowheads="1"/>
          </p:cNvSpPr>
          <p:nvPr/>
        </p:nvSpPr>
        <p:spPr bwMode="auto">
          <a:xfrm>
            <a:off x="2195513" y="476250"/>
            <a:ext cx="52562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B050"/>
                </a:solidFill>
                <a:latin typeface="Calibri" pitchFamily="34" charset="0"/>
              </a:rPr>
              <a:t>Источники ресурсов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рямоугольник 1"/>
          <p:cNvSpPr>
            <a:spLocks noChangeArrowheads="1"/>
          </p:cNvSpPr>
          <p:nvPr/>
        </p:nvSpPr>
        <p:spPr bwMode="auto">
          <a:xfrm>
            <a:off x="755650" y="1844675"/>
            <a:ext cx="8064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2"/>
              </a:rPr>
              <a:t>http://wiki.iteach.ru/index.php/Wiki_-_%D1%81%D1%82%D1%80%D0%B0%D0%BD%D0%B8%D1%86%D0%B0_%D1%83%D1%87%D0%B0%D1%89%D0%B8%D1%85%D1%81%D1%8F_%D0%BF%D0%BE_%D0%BF%D1%80%D0%BE%D0%B5%D0%BA%D1%82%D1%83_%22%D0%9D%D0%B5_%D0%BE%D1%87%D0%B5%D0%B2%D0%B8%D0%B4%D0%BD%D0%BE%D0%B5,_%D0%BD%D0%BE_%D0%B2%D0%B5%D1%80%D0%BE%D1%8F%D1%82%D0%BD%D0%BE%D0%B5!%22</a:t>
            </a:r>
            <a:endParaRPr lang="ru-RU">
              <a:latin typeface="Calibri" pitchFamily="34" charset="0"/>
            </a:endParaRPr>
          </a:p>
        </p:txBody>
      </p:sp>
      <p:sp>
        <p:nvSpPr>
          <p:cNvPr id="39938" name="Прямоугольник 2"/>
          <p:cNvSpPr>
            <a:spLocks noChangeArrowheads="1"/>
          </p:cNvSpPr>
          <p:nvPr/>
        </p:nvSpPr>
        <p:spPr bwMode="auto">
          <a:xfrm>
            <a:off x="755650" y="4292600"/>
            <a:ext cx="792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3"/>
              </a:rPr>
              <a:t>http://goslotto.ru/viewtopic.php?f=49&amp;t=2481&amp;start=15</a:t>
            </a:r>
            <a:endParaRPr lang="ru-RU">
              <a:latin typeface="Calibri" pitchFamily="34" charset="0"/>
            </a:endParaRPr>
          </a:p>
        </p:txBody>
      </p:sp>
      <p:sp>
        <p:nvSpPr>
          <p:cNvPr id="39939" name="Прямоугольник 3"/>
          <p:cNvSpPr>
            <a:spLocks noChangeArrowheads="1"/>
          </p:cNvSpPr>
          <p:nvPr/>
        </p:nvSpPr>
        <p:spPr bwMode="auto">
          <a:xfrm>
            <a:off x="900113" y="5229225"/>
            <a:ext cx="4506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4"/>
              </a:rPr>
              <a:t>http://nachaliya.rusedu.net/post/2509/20483</a:t>
            </a:r>
            <a:endParaRPr lang="ru-RU">
              <a:latin typeface="Calibri" pitchFamily="34" charset="0"/>
            </a:endParaRPr>
          </a:p>
        </p:txBody>
      </p:sp>
      <p:sp>
        <p:nvSpPr>
          <p:cNvPr id="39940" name="Прямоугольник 4"/>
          <p:cNvSpPr>
            <a:spLocks noChangeArrowheads="1"/>
          </p:cNvSpPr>
          <p:nvPr/>
        </p:nvSpPr>
        <p:spPr bwMode="auto">
          <a:xfrm>
            <a:off x="827088" y="5805488"/>
            <a:ext cx="799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5"/>
              </a:rPr>
              <a:t>http://www.nakleyki-vip.ru/gallery/nakleyka-sova-79</a:t>
            </a:r>
            <a:endParaRPr lang="ru-RU">
              <a:latin typeface="Calibri" pitchFamily="34" charset="0"/>
            </a:endParaRPr>
          </a:p>
        </p:txBody>
      </p:sp>
      <p:sp>
        <p:nvSpPr>
          <p:cNvPr id="39941" name="Прямоугольник 5"/>
          <p:cNvSpPr>
            <a:spLocks noChangeArrowheads="1"/>
          </p:cNvSpPr>
          <p:nvPr/>
        </p:nvSpPr>
        <p:spPr bwMode="auto">
          <a:xfrm>
            <a:off x="755650" y="765175"/>
            <a:ext cx="8064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6"/>
              </a:rPr>
              <a:t>http://balsa.ru/?view=showad&amp;adid=184628&amp;cityid=-7?en?en?en?en&amp;lang=en</a:t>
            </a:r>
            <a:endParaRPr lang="ru-RU">
              <a:latin typeface="Calibri" pitchFamily="34" charset="0"/>
            </a:endParaRPr>
          </a:p>
        </p:txBody>
      </p:sp>
      <p:sp>
        <p:nvSpPr>
          <p:cNvPr id="39942" name="Прямоугольник 6"/>
          <p:cNvSpPr>
            <a:spLocks noChangeArrowheads="1"/>
          </p:cNvSpPr>
          <p:nvPr/>
        </p:nvSpPr>
        <p:spPr bwMode="auto">
          <a:xfrm>
            <a:off x="900113" y="3860800"/>
            <a:ext cx="4175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7"/>
              </a:rPr>
              <a:t>http://raskraska.ucoz.ru/news/2009-10-13</a:t>
            </a:r>
            <a:endParaRPr lang="ru-RU">
              <a:latin typeface="Calibri" pitchFamily="34" charset="0"/>
            </a:endParaRPr>
          </a:p>
        </p:txBody>
      </p:sp>
      <p:sp>
        <p:nvSpPr>
          <p:cNvPr id="39943" name="Прямоугольник 7"/>
          <p:cNvSpPr>
            <a:spLocks noChangeArrowheads="1"/>
          </p:cNvSpPr>
          <p:nvPr/>
        </p:nvSpPr>
        <p:spPr bwMode="auto">
          <a:xfrm>
            <a:off x="755650" y="1412875"/>
            <a:ext cx="7777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8"/>
              </a:rPr>
              <a:t>http://emsbasics.com/2012/09/05/clinical-judgment-how-to-do-less/</a:t>
            </a:r>
            <a:endParaRPr lang="ru-RU">
              <a:latin typeface="Calibri" pitchFamily="34" charset="0"/>
            </a:endParaRPr>
          </a:p>
        </p:txBody>
      </p:sp>
      <p:sp>
        <p:nvSpPr>
          <p:cNvPr id="39944" name="Прямоугольник 8"/>
          <p:cNvSpPr>
            <a:spLocks noChangeArrowheads="1"/>
          </p:cNvSpPr>
          <p:nvPr/>
        </p:nvSpPr>
        <p:spPr bwMode="auto">
          <a:xfrm>
            <a:off x="900113" y="4797425"/>
            <a:ext cx="4273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hlinkClick r:id="rId9"/>
              </a:rPr>
              <a:t>http://www.dgr.ru/gallery/uspeh/21437/12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2725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НАУЧНОЕ УМОЗАКЛЮЧЕНИЕ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971550" y="1844675"/>
            <a:ext cx="77771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Вопрос от МИЛО:</a:t>
            </a:r>
          </a:p>
          <a:p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«Что это такое?»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313" y="3573463"/>
            <a:ext cx="7848600" cy="3046412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latin typeface="+mn-lt"/>
              </a:rPr>
              <a:t>   +     -      ∙    ×</a:t>
            </a:r>
            <a:endParaRPr lang="en-US" sz="96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latin typeface="+mn-lt"/>
              </a:rPr>
              <a:t>   </a:t>
            </a:r>
            <a:r>
              <a:rPr lang="en-US" sz="9600" dirty="0">
                <a:latin typeface="+mn-lt"/>
              </a:rPr>
              <a:t>&lt;</a:t>
            </a:r>
            <a:r>
              <a:rPr lang="ru-RU" sz="9600" dirty="0">
                <a:latin typeface="+mn-lt"/>
              </a:rPr>
              <a:t>    ≠     =    </a:t>
            </a:r>
            <a:r>
              <a:rPr lang="en-US" sz="9600" dirty="0">
                <a:latin typeface="+mn-lt"/>
              </a:rPr>
              <a:t>&gt;</a:t>
            </a:r>
            <a:endParaRPr lang="ru-RU" sz="9600" dirty="0">
              <a:latin typeface="+mn-lt"/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EADAE0AC-F8C7-5E1C-2EA7-A013EA7C9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5250"/>
            <a:ext cx="3189287" cy="31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24BE4815-CC9F-8CF6-4E79-EDEC9CE77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8739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65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НАУЧНОЕ ОБОБЩЕНИЕ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1" y="2722910"/>
            <a:ext cx="8003232" cy="3403253"/>
          </a:xfrm>
          <a:ln w="38100">
            <a:solidFill>
              <a:srgbClr val="00B050"/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endParaRPr lang="ru-RU" sz="2800" b="1" dirty="0"/>
          </a:p>
          <a:p>
            <a:pPr>
              <a:buNone/>
            </a:pPr>
            <a:r>
              <a:rPr lang="ru-RU" sz="2800" b="1" dirty="0"/>
              <a:t>              90 - 36 = 66            9 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∙ 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2                 49 - 18 </a:t>
            </a:r>
          </a:p>
          <a:p>
            <a:pPr>
              <a:buNone/>
            </a:pPr>
            <a:r>
              <a:rPr lang="ru-RU" sz="2800" b="1" dirty="0"/>
              <a:t>         </a:t>
            </a:r>
          </a:p>
          <a:p>
            <a:pPr>
              <a:buNone/>
            </a:pPr>
            <a:r>
              <a:rPr lang="ru-RU" sz="2800" b="1" dirty="0"/>
              <a:t>        5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∙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2 = 13                83 + 15 = 95                 56 + 28 </a:t>
            </a:r>
          </a:p>
          <a:p>
            <a:pPr>
              <a:buFont typeface="Arial" charset="0"/>
              <a:buNone/>
            </a:pPr>
            <a:r>
              <a:rPr lang="ru-RU" sz="2800" b="1" dirty="0"/>
              <a:t>                                                                           </a:t>
            </a:r>
          </a:p>
          <a:p>
            <a:pPr>
              <a:buFont typeface="Arial" charset="0"/>
              <a:buNone/>
            </a:pPr>
            <a:r>
              <a:rPr lang="ru-RU" sz="2800" b="1" dirty="0"/>
              <a:t>                        60 - 8                          45 + 15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39750" y="1844675"/>
            <a:ext cx="7056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Calibri" pitchFamily="34" charset="0"/>
              </a:rPr>
              <a:t>«Что видите на слайде?»</a:t>
            </a:r>
          </a:p>
        </p:txBody>
      </p:sp>
      <p:sp>
        <p:nvSpPr>
          <p:cNvPr id="19461" name="Прямоугольник 5"/>
          <p:cNvSpPr>
            <a:spLocks noChangeArrowheads="1"/>
          </p:cNvSpPr>
          <p:nvPr/>
        </p:nvSpPr>
        <p:spPr bwMode="auto">
          <a:xfrm>
            <a:off x="611188" y="1412875"/>
            <a:ext cx="29258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Вопрос от Мило:</a:t>
            </a: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НАУЧНОГО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2636838"/>
            <a:ext cx="8316913" cy="3705225"/>
          </a:xfrm>
          <a:ln w="38100">
            <a:solidFill>
              <a:srgbClr val="00B050"/>
            </a:solidFill>
          </a:ln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b="1" dirty="0">
                <a:solidFill>
                  <a:srgbClr val="FF0000"/>
                </a:solidFill>
              </a:rPr>
              <a:t>    </a:t>
            </a:r>
            <a:r>
              <a:rPr lang="ru-RU" sz="7200" b="1" dirty="0"/>
              <a:t> 83+15=95</a:t>
            </a:r>
            <a:endParaRPr lang="ru-RU" sz="7200" b="1" dirty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dirty="0"/>
              <a:t>90-36=66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dirty="0"/>
              <a:t>            5 ∙ 2=13</a:t>
            </a:r>
          </a:p>
        </p:txBody>
      </p:sp>
      <p:sp>
        <p:nvSpPr>
          <p:cNvPr id="20483" name="AutoShape 2" descr="http://upload-b462310489fdf28fd61ca52f55508790.s3.amazonaws.com/iblock/1621f2ecfc4deb1d26f6376b773e4ab8/5953b1e8de693f4d9783bee0f962cff0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323850" y="1844675"/>
            <a:ext cx="88201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«Истинны или ложны данные выражения?»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0486" name="Прямоугольник 6"/>
          <p:cNvSpPr>
            <a:spLocks noChangeArrowheads="1"/>
          </p:cNvSpPr>
          <p:nvPr/>
        </p:nvSpPr>
        <p:spPr bwMode="auto">
          <a:xfrm>
            <a:off x="827088" y="1484313"/>
            <a:ext cx="3744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Вопрос от МИЛО:</a:t>
            </a:r>
          </a:p>
        </p:txBody>
      </p:sp>
      <p:pic>
        <p:nvPicPr>
          <p:cNvPr id="4" name="Picture 2" descr="http://www.thebaptisttemplerochester.org/media/1/owls.gif">
            <a:extLst>
              <a:ext uri="{FF2B5EF4-FFF2-40B4-BE49-F238E27FC236}">
                <a16:creationId xmlns:a16="http://schemas.microsoft.com/office/drawing/2014/main" id="{F3C5FE06-944D-2A04-B127-DD20ADEF6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3" y="2705959"/>
            <a:ext cx="2772619" cy="352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raskraska.ucoz.ru/_nw/1/1758227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589338"/>
            <a:ext cx="2246312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8820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НАУЧНОЕ ОПИСАНИЕ МАТЕРИАЛА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611188" y="1628775"/>
            <a:ext cx="806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Calibri" pitchFamily="34" charset="0"/>
              </a:rPr>
              <a:t>«Расскажите все, что знаете  об этих равенствах!»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23850" y="2276872"/>
            <a:ext cx="8497887" cy="4154984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dirty="0">
                <a:latin typeface="Calibri" pitchFamily="34" charset="0"/>
              </a:rPr>
              <a:t>  90 – 36 = 54     </a:t>
            </a:r>
          </a:p>
          <a:p>
            <a:r>
              <a:rPr lang="ru-RU" sz="6600" b="1" dirty="0">
                <a:latin typeface="Calibri" pitchFamily="34" charset="0"/>
              </a:rPr>
              <a:t>          83 + 15 = 98</a:t>
            </a:r>
          </a:p>
          <a:p>
            <a:r>
              <a:rPr lang="ru-RU" sz="6600" dirty="0">
                <a:solidFill>
                  <a:srgbClr val="FF0000"/>
                </a:solidFill>
                <a:latin typeface="Calibri" pitchFamily="34" charset="0"/>
              </a:rPr>
              <a:t>   </a:t>
            </a:r>
            <a:r>
              <a:rPr lang="ru-RU" sz="6600" b="1" dirty="0">
                <a:latin typeface="Calibri" pitchFamily="34" charset="0"/>
              </a:rPr>
              <a:t>5</a:t>
            </a:r>
            <a:r>
              <a:rPr lang="ru-RU" sz="6600" b="1" dirty="0"/>
              <a:t> ∙ </a:t>
            </a:r>
            <a:r>
              <a:rPr lang="ru-RU" sz="6600" b="1" dirty="0">
                <a:latin typeface="Calibri" pitchFamily="34" charset="0"/>
              </a:rPr>
              <a:t>2 = 10 </a:t>
            </a:r>
          </a:p>
          <a:p>
            <a:endParaRPr lang="ru-RU" sz="6600" b="1" dirty="0">
              <a:latin typeface="Calibri" pitchFamily="34" charset="0"/>
            </a:endParaRP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323850" y="981075"/>
            <a:ext cx="7993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  <a:cs typeface="Times New Roman" pitchFamily="18" charset="0"/>
              </a:rPr>
              <a:t>Задание от научного руководителя.</a:t>
            </a:r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/>
          <p:cNvSpPr txBox="1">
            <a:spLocks noChangeArrowheads="1"/>
          </p:cNvSpPr>
          <p:nvPr/>
        </p:nvSpPr>
        <p:spPr bwMode="auto">
          <a:xfrm>
            <a:off x="179388" y="476250"/>
            <a:ext cx="8353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НАУЧНОЙ ПРОБЛЕМЫ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79388" y="1412875"/>
            <a:ext cx="8713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Calibri" pitchFamily="34" charset="0"/>
              </a:rPr>
              <a:t>Как называются компоненты и результат действия умножения?</a:t>
            </a:r>
          </a:p>
        </p:txBody>
      </p:sp>
      <p:pic>
        <p:nvPicPr>
          <p:cNvPr id="24580" name="Picture 2" descr="http://im5-tub-ru.yandex.net/i?id=587616681-5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492896"/>
            <a:ext cx="37512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C8B0D9F-9154-A884-0ECB-E7B62C1CB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962" y="1988841"/>
            <a:ext cx="4704541" cy="439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CFA6D425-A598-B634-4AC7-90F972964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1553"/>
            <a:ext cx="3573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2987824" y="692696"/>
            <a:ext cx="583232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«Название компонентов  и результата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действия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умножения»</a:t>
            </a: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395288" y="188913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НАУЧНОЕ  ЯВЛЕНИЕ </a:t>
            </a: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79387" y="981075"/>
            <a:ext cx="856840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Расшифруйте слово, расположив ответы в порядке возрастания: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011989"/>
              </p:ext>
            </p:extLst>
          </p:nvPr>
        </p:nvGraphicFramePr>
        <p:xfrm>
          <a:off x="1692275" y="2060574"/>
          <a:ext cx="5904063" cy="366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0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428887024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60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671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11188" y="2852738"/>
          <a:ext cx="2088232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3200" b="1" dirty="0"/>
                        <a:t>9×1=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ru-RU" sz="3200" b="1" dirty="0"/>
                        <a:t>1×3=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659563" y="2924175"/>
          <a:ext cx="2088232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ru-RU" sz="3200" dirty="0"/>
                        <a:t>1×1=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r>
                        <a:rPr lang="ru-RU" sz="3200" dirty="0"/>
                        <a:t>7×1=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292725" y="4724400"/>
          <a:ext cx="2232248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6852">
                <a:tc>
                  <a:txBody>
                    <a:bodyPr/>
                    <a:lstStyle/>
                    <a:p>
                      <a:r>
                        <a:rPr lang="ru-RU" sz="3200" dirty="0"/>
                        <a:t>2×2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Ж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80">
                <a:tc>
                  <a:txBody>
                    <a:bodyPr/>
                    <a:lstStyle/>
                    <a:p>
                      <a:r>
                        <a:rPr lang="ru-RU" sz="3200" b="1" dirty="0"/>
                        <a:t>1×8=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331913" y="4868863"/>
          <a:ext cx="1944216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5960">
                <a:tc>
                  <a:txBody>
                    <a:bodyPr/>
                    <a:lstStyle/>
                    <a:p>
                      <a:r>
                        <a:rPr lang="ru-RU" sz="3200" b="1" dirty="0"/>
                        <a:t>5×1=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960">
                <a:tc>
                  <a:txBody>
                    <a:bodyPr/>
                    <a:lstStyle/>
                    <a:p>
                      <a:r>
                        <a:rPr lang="ru-RU" sz="3200" b="1" dirty="0"/>
                        <a:t>2×4=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92500" y="2852738"/>
          <a:ext cx="2232248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9956">
                <a:tc>
                  <a:txBody>
                    <a:bodyPr/>
                    <a:lstStyle/>
                    <a:p>
                      <a:r>
                        <a:rPr lang="ru-RU" sz="3200" b="1" dirty="0"/>
                        <a:t>1× 2=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956">
                <a:tc>
                  <a:txBody>
                    <a:bodyPr/>
                    <a:lstStyle/>
                    <a:p>
                      <a:r>
                        <a:rPr lang="ru-RU" sz="3200" b="1" dirty="0"/>
                        <a:t>2×3=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/>
                        <a:t>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1069</Words>
  <Application>Microsoft Office PowerPoint</Application>
  <PresentationFormat>Экран (4:3)</PresentationFormat>
  <Paragraphs>161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ИНТЕЛЛЕКТУАЛЬНАЯ    ИГРА</vt:lpstr>
      <vt:lpstr>Презентация PowerPoint</vt:lpstr>
      <vt:lpstr>НАУЧНОЕ УМОЗАКЛЮЧЕНИЕ</vt:lpstr>
      <vt:lpstr>НАУЧНОЕ ОБОБЩЕНИЕ</vt:lpstr>
      <vt:lpstr>АНАЛИЗ НАУЧНОГО МАТЕРИАЛА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НАУЧНЫЙ ЭКСПЕРИМЕНТ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</dc:creator>
  <cp:lastModifiedBy>Наталья Виноградова</cp:lastModifiedBy>
  <cp:revision>72</cp:revision>
  <dcterms:created xsi:type="dcterms:W3CDTF">2013-03-12T18:36:19Z</dcterms:created>
  <dcterms:modified xsi:type="dcterms:W3CDTF">2026-02-08T12:08:39Z</dcterms:modified>
</cp:coreProperties>
</file>