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7" r:id="rId3"/>
    <p:sldId id="268" r:id="rId4"/>
    <p:sldId id="273" r:id="rId5"/>
    <p:sldId id="270" r:id="rId6"/>
    <p:sldId id="271" r:id="rId7"/>
    <p:sldId id="277" r:id="rId8"/>
    <p:sldId id="275" r:id="rId9"/>
    <p:sldId id="276" r:id="rId10"/>
    <p:sldId id="265" r:id="rId11"/>
    <p:sldId id="274" r:id="rId12"/>
    <p:sldId id="266" r:id="rId13"/>
    <p:sldId id="261" r:id="rId14"/>
    <p:sldId id="262" r:id="rId15"/>
    <p:sldId id="259" r:id="rId16"/>
    <p:sldId id="257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7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424-4DDD-4D4D-8FA4-C6685B49185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E98-034A-4A8A-963C-D3B4A81F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955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424-4DDD-4D4D-8FA4-C6685B49185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E98-034A-4A8A-963C-D3B4A81F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7942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424-4DDD-4D4D-8FA4-C6685B49185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E98-034A-4A8A-963C-D3B4A81F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5437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424-4DDD-4D4D-8FA4-C6685B49185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E98-034A-4A8A-963C-D3B4A81F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157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424-4DDD-4D4D-8FA4-C6685B49185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E98-034A-4A8A-963C-D3B4A81F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52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424-4DDD-4D4D-8FA4-C6685B49185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E98-034A-4A8A-963C-D3B4A81F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639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424-4DDD-4D4D-8FA4-C6685B49185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E98-034A-4A8A-963C-D3B4A81F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725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424-4DDD-4D4D-8FA4-C6685B49185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E98-034A-4A8A-963C-D3B4A81F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462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424-4DDD-4D4D-8FA4-C6685B49185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E98-034A-4A8A-963C-D3B4A81F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0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424-4DDD-4D4D-8FA4-C6685B49185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E98-034A-4A8A-963C-D3B4A81F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472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64424-4DDD-4D4D-8FA4-C6685B49185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08DE98-034A-4A8A-963C-D3B4A81F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3492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64424-4DDD-4D4D-8FA4-C6685B491852}" type="datetimeFigureOut">
              <a:rPr lang="ru-RU" smtClean="0"/>
              <a:t>13.04.2026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08DE98-034A-4A8A-963C-D3B4A81F69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47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67" y="0"/>
            <a:ext cx="3166946" cy="316694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5661" y="215589"/>
            <a:ext cx="7239000" cy="4143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/>
          <a:srcRect l="22516" t="42000" r="17484" b="1484"/>
          <a:stretch/>
        </p:blipFill>
        <p:spPr>
          <a:xfrm>
            <a:off x="769432" y="2845574"/>
            <a:ext cx="4259767" cy="40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38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" y="208808"/>
            <a:ext cx="11941698" cy="5769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48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25630"/>
          <a:stretch/>
        </p:blipFill>
        <p:spPr>
          <a:xfrm>
            <a:off x="3380117" y="11152"/>
            <a:ext cx="8811883" cy="665727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t="2363" b="6014"/>
          <a:stretch/>
        </p:blipFill>
        <p:spPr>
          <a:xfrm>
            <a:off x="202484" y="238947"/>
            <a:ext cx="3277994" cy="6429483"/>
          </a:xfrm>
          <a:prstGeom prst="rect">
            <a:avLst/>
          </a:prstGeom>
        </p:spPr>
      </p:pic>
      <p:sp>
        <p:nvSpPr>
          <p:cNvPr id="5" name="Рамка 4"/>
          <p:cNvSpPr/>
          <p:nvPr/>
        </p:nvSpPr>
        <p:spPr>
          <a:xfrm>
            <a:off x="100362" y="122663"/>
            <a:ext cx="903249" cy="825190"/>
          </a:xfrm>
          <a:prstGeom prst="fram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380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435" y="234174"/>
            <a:ext cx="11625538" cy="598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7089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373" t="9687" b="4882"/>
          <a:stretch/>
        </p:blipFill>
        <p:spPr>
          <a:xfrm>
            <a:off x="223025" y="257565"/>
            <a:ext cx="11742234" cy="5663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307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-354" t="10190" r="1105" b="4893"/>
          <a:stretch/>
        </p:blipFill>
        <p:spPr>
          <a:xfrm>
            <a:off x="367991" y="587914"/>
            <a:ext cx="11452302" cy="5511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0692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11197" t="12005" r="1802" b="4882"/>
          <a:stretch/>
        </p:blipFill>
        <p:spPr>
          <a:xfrm>
            <a:off x="0" y="144966"/>
            <a:ext cx="12098274" cy="6501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0707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434" t="10084" r="118" b="4830"/>
          <a:stretch/>
        </p:blipFill>
        <p:spPr>
          <a:xfrm>
            <a:off x="245328" y="478299"/>
            <a:ext cx="11541512" cy="5554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00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r="908" b="1594"/>
          <a:stretch/>
        </p:blipFill>
        <p:spPr>
          <a:xfrm>
            <a:off x="248951" y="317603"/>
            <a:ext cx="11816670" cy="5815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978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14" y="228613"/>
            <a:ext cx="11759797" cy="6069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913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32" y="279497"/>
            <a:ext cx="11733909" cy="6243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052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391" y="159015"/>
            <a:ext cx="11651987" cy="6330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2393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001" y="200721"/>
            <a:ext cx="11490309" cy="6255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564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690" y="234568"/>
            <a:ext cx="11947310" cy="619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473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259" y="178420"/>
            <a:ext cx="11001072" cy="6523891"/>
          </a:xfrm>
          <a:prstGeom prst="rect">
            <a:avLst/>
          </a:prstGeom>
        </p:spPr>
      </p:pic>
      <p:pic>
        <p:nvPicPr>
          <p:cNvPr id="1028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t="14756" r="5341" b="7411"/>
          <a:stretch/>
        </p:blipFill>
        <p:spPr bwMode="auto">
          <a:xfrm>
            <a:off x="8675647" y="641145"/>
            <a:ext cx="858645" cy="77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t="14756" r="5341" b="7411"/>
          <a:stretch/>
        </p:blipFill>
        <p:spPr bwMode="auto">
          <a:xfrm>
            <a:off x="8828047" y="793545"/>
            <a:ext cx="858645" cy="77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1" t="14756" r="5341" b="7411"/>
          <a:stretch/>
        </p:blipFill>
        <p:spPr bwMode="auto">
          <a:xfrm>
            <a:off x="2512739" y="3622238"/>
            <a:ext cx="858645" cy="77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7611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3692" y="665197"/>
            <a:ext cx="7217371" cy="4665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11520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634</TotalTime>
  <Words>0</Words>
  <Application>Microsoft Office PowerPoint</Application>
  <PresentationFormat>Широкоэкранный</PresentationFormat>
  <Paragraphs>0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15</cp:revision>
  <dcterms:created xsi:type="dcterms:W3CDTF">2026-04-09T19:32:04Z</dcterms:created>
  <dcterms:modified xsi:type="dcterms:W3CDTF">2026-04-13T09:50:24Z</dcterms:modified>
</cp:coreProperties>
</file>